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308" r:id="rId6"/>
    <p:sldId id="263" r:id="rId7"/>
    <p:sldId id="303" r:id="rId8"/>
    <p:sldId id="304" r:id="rId9"/>
    <p:sldId id="305" r:id="rId10"/>
    <p:sldId id="306" r:id="rId11"/>
    <p:sldId id="307" r:id="rId12"/>
    <p:sldId id="259" r:id="rId13"/>
    <p:sldId id="309" r:id="rId14"/>
    <p:sldId id="310" r:id="rId15"/>
    <p:sldId id="311" r:id="rId16"/>
    <p:sldId id="325" r:id="rId17"/>
    <p:sldId id="327" r:id="rId18"/>
    <p:sldId id="328" r:id="rId19"/>
    <p:sldId id="330" r:id="rId20"/>
    <p:sldId id="331" r:id="rId21"/>
    <p:sldId id="333" r:id="rId22"/>
    <p:sldId id="332" r:id="rId23"/>
    <p:sldId id="329" r:id="rId24"/>
    <p:sldId id="270" r:id="rId25"/>
    <p:sldId id="261" r:id="rId26"/>
    <p:sldId id="276" r:id="rId27"/>
    <p:sldId id="278" r:id="rId28"/>
  </p:sldIdLst>
  <p:sldSz cx="9144000" cy="5143500"/>
  <p:notesSz cx="6858000" cy="9144000"/>
  <p:embeddedFontLst>
    <p:embeddedFont>
      <p:font typeface="Merienda One" panose="02000000000000000000"/>
      <p:regular r:id="rId32"/>
    </p:embeddedFont>
    <p:embeddedFont>
      <p:font typeface="Maven Pro"/>
      <p:regular r:id="rId33"/>
    </p:embeddedFont>
    <p:embeddedFont>
      <p:font typeface="Jua" charset="-127"/>
      <p:regular r:id="rId34"/>
    </p:embeddedFont>
    <p:embeddedFont>
      <p:font typeface="Nunito"/>
      <p:regular r:id="rId35"/>
      <p:bold r:id="rId36"/>
      <p:italic r:id="rId37"/>
    </p:embeddedFont>
    <p:embeddedFont>
      <p:font typeface="Maven Pro"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F165CB2-A375-4A9C-9DD5-5017EC02B7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e803f896d8_0_6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803f896d8_0_6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e803f896d8_0_5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803f896d8_0_5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e803f896d8_0_6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803f896d8_0_6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0" name="Shape 630"/>
        <p:cNvGrpSpPr/>
        <p:nvPr/>
      </p:nvGrpSpPr>
      <p:grpSpPr>
        <a:xfrm>
          <a:off x="0" y="0"/>
          <a:ext cx="0" cy="0"/>
          <a:chOff x="0" y="0"/>
          <a:chExt cx="0" cy="0"/>
        </a:xfrm>
      </p:grpSpPr>
      <p:sp>
        <p:nvSpPr>
          <p:cNvPr id="631" name="Google Shape;631;ge9f12e5670_0_5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e9f12e5670_0_5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e9d5f55715_0_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e9d5f55715_0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0" name="Shape 830"/>
        <p:cNvGrpSpPr/>
        <p:nvPr/>
      </p:nvGrpSpPr>
      <p:grpSpPr>
        <a:xfrm>
          <a:off x="0" y="0"/>
          <a:ext cx="0" cy="0"/>
          <a:chOff x="0" y="0"/>
          <a:chExt cx="0" cy="0"/>
        </a:xfrm>
      </p:grpSpPr>
      <p:sp>
        <p:nvSpPr>
          <p:cNvPr id="831" name="Google Shape;831;ge9f12e5670_0_217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e9f12e5670_0_217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8" name="Shape 888"/>
        <p:cNvGrpSpPr/>
        <p:nvPr/>
      </p:nvGrpSpPr>
      <p:grpSpPr>
        <a:xfrm>
          <a:off x="0" y="0"/>
          <a:ext cx="0" cy="0"/>
          <a:chOff x="0" y="0"/>
          <a:chExt cx="0" cy="0"/>
        </a:xfrm>
      </p:grpSpPr>
      <p:sp>
        <p:nvSpPr>
          <p:cNvPr id="889" name="Google Shape;889;gb1fa4ddd8c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b1fa4ddd8c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e803f896d8_0_6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803f896d8_0_6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 name="Shape 326"/>
        <p:cNvGrpSpPr/>
        <p:nvPr/>
      </p:nvGrpSpPr>
      <p:grpSpPr>
        <a:xfrm>
          <a:off x="0" y="0"/>
          <a:ext cx="0" cy="0"/>
          <a:chOff x="0" y="0"/>
          <a:chExt cx="0" cy="0"/>
        </a:xfrm>
      </p:grpSpPr>
      <p:sp>
        <p:nvSpPr>
          <p:cNvPr id="327" name="Google Shape;327;ge9f12e5670_0_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9f12e5670_0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9.png"/><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1.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9.png"/><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8" name="Shape 8"/>
        <p:cNvGrpSpPr/>
        <p:nvPr/>
      </p:nvGrpSpPr>
      <p:grpSpPr>
        <a:xfrm>
          <a:off x="0" y="0"/>
          <a:ext cx="0" cy="0"/>
          <a:chOff x="0" y="0"/>
          <a:chExt cx="0" cy="0"/>
        </a:xfrm>
      </p:grpSpPr>
      <p:sp>
        <p:nvSpPr>
          <p:cNvPr id="9" name="Google Shape;9;p2"/>
          <p:cNvSpPr txBox="1"/>
          <p:nvPr>
            <p:ph type="subTitle" idx="1"/>
          </p:nvPr>
        </p:nvSpPr>
        <p:spPr>
          <a:xfrm rot="-584">
            <a:off x="2807100" y="3450043"/>
            <a:ext cx="3529800" cy="3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914300" y="1123900"/>
            <a:ext cx="5315400" cy="1593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0">
                <a:latin typeface="Merienda One" panose="02000000000000000000"/>
                <a:ea typeface="Merienda One" panose="02000000000000000000"/>
                <a:cs typeface="Merienda One" panose="02000000000000000000"/>
                <a:sym typeface="Merienda One" panose="02000000000000000000"/>
              </a:defRPr>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type="subTitle" idx="2"/>
          </p:nvPr>
        </p:nvSpPr>
        <p:spPr>
          <a:xfrm>
            <a:off x="3033450" y="2717488"/>
            <a:ext cx="3077100" cy="498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1pPr>
            <a:lvl2pPr lvl="1">
              <a:spcBef>
                <a:spcPts val="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2pPr>
            <a:lvl3pPr lvl="2">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3pPr>
            <a:lvl4pPr lvl="3">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4pPr>
            <a:lvl5pPr lvl="4">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5pPr>
            <a:lvl6pPr lvl="5">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6pPr>
            <a:lvl7pPr lvl="6">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7pPr>
            <a:lvl8pPr lvl="7">
              <a:spcBef>
                <a:spcPts val="1600"/>
              </a:spcBef>
              <a:spcAft>
                <a:spcPts val="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8pPr>
            <a:lvl9pPr lvl="8">
              <a:spcBef>
                <a:spcPts val="1600"/>
              </a:spcBef>
              <a:spcAft>
                <a:spcPts val="1600"/>
              </a:spcAft>
              <a:buClr>
                <a:schemeClr val="accent5"/>
              </a:buClr>
              <a:buSzPts val="3000"/>
              <a:buFont typeface="Merienda One" panose="02000000000000000000"/>
              <a:buNone/>
              <a:defRPr sz="3000">
                <a:solidFill>
                  <a:schemeClr val="accent5"/>
                </a:solidFill>
                <a:latin typeface="Merienda One" panose="02000000000000000000"/>
                <a:ea typeface="Merienda One" panose="02000000000000000000"/>
                <a:cs typeface="Merienda One" panose="02000000000000000000"/>
                <a:sym typeface="Merienda One" panose="02000000000000000000"/>
              </a:defRPr>
            </a:lvl9pPr>
          </a:lstStyle>
          <a:p/>
        </p:txBody>
      </p:sp>
      <p:pic>
        <p:nvPicPr>
          <p:cNvPr id="12" name="Google Shape;12;p2"/>
          <p:cNvPicPr preferRelativeResize="0"/>
          <p:nvPr/>
        </p:nvPicPr>
        <p:blipFill>
          <a:blip r:embed="rId3"/>
          <a:stretch>
            <a:fillRect/>
          </a:stretch>
        </p:blipFill>
        <p:spPr>
          <a:xfrm rot="1224549">
            <a:off x="-750587" y="-324129"/>
            <a:ext cx="1904825" cy="3311433"/>
          </a:xfrm>
          <a:prstGeom prst="rect">
            <a:avLst/>
          </a:prstGeom>
          <a:noFill/>
          <a:ln>
            <a:noFill/>
          </a:ln>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2" name="Shape 62"/>
        <p:cNvGrpSpPr/>
        <p:nvPr/>
      </p:nvGrpSpPr>
      <p:grpSpPr>
        <a:xfrm>
          <a:off x="0" y="0"/>
          <a:ext cx="0" cy="0"/>
          <a:chOff x="0" y="0"/>
          <a:chExt cx="0" cy="0"/>
        </a:xfrm>
      </p:grpSpPr>
      <p:sp>
        <p:nvSpPr>
          <p:cNvPr id="63" name="Google Shape;63;p11"/>
          <p:cNvSpPr txBox="1"/>
          <p:nvPr>
            <p:ph type="title" hasCustomPrompt="1"/>
          </p:nvPr>
        </p:nvSpPr>
        <p:spPr>
          <a:xfrm rot="303">
            <a:off x="1171900" y="1757850"/>
            <a:ext cx="6800400" cy="168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4" name="Google Shape;64;p11"/>
          <p:cNvSpPr txBox="1"/>
          <p:nvPr>
            <p:ph type="subTitle" idx="1"/>
          </p:nvPr>
        </p:nvSpPr>
        <p:spPr>
          <a:xfrm>
            <a:off x="3246025" y="3442650"/>
            <a:ext cx="2652000" cy="341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65" name="Google Shape;65;p11"/>
          <p:cNvPicPr preferRelativeResize="0"/>
          <p:nvPr/>
        </p:nvPicPr>
        <p:blipFill>
          <a:blip r:embed="rId2"/>
          <a:stretch>
            <a:fillRect/>
          </a:stretch>
        </p:blipFill>
        <p:spPr>
          <a:xfrm rot="10107309" flipH="1">
            <a:off x="8080116" y="-745446"/>
            <a:ext cx="1976369" cy="2383966"/>
          </a:xfrm>
          <a:prstGeom prst="rect">
            <a:avLst/>
          </a:prstGeom>
          <a:noFill/>
          <a:ln>
            <a:noFill/>
          </a:ln>
        </p:spPr>
      </p:pic>
      <p:pic>
        <p:nvPicPr>
          <p:cNvPr id="66" name="Google Shape;66;p11"/>
          <p:cNvPicPr preferRelativeResize="0"/>
          <p:nvPr/>
        </p:nvPicPr>
        <p:blipFill>
          <a:blip r:embed="rId2"/>
          <a:stretch>
            <a:fillRect/>
          </a:stretch>
        </p:blipFill>
        <p:spPr>
          <a:xfrm rot="-692691" flipH="1">
            <a:off x="-782259" y="3530929"/>
            <a:ext cx="1976369" cy="2383966"/>
          </a:xfrm>
          <a:prstGeom prst="rect">
            <a:avLst/>
          </a:prstGeom>
          <a:noFill/>
          <a:ln>
            <a:noFill/>
          </a:ln>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67" name="Shape 67"/>
        <p:cNvGrpSpPr/>
        <p:nvPr/>
      </p:nvGrpSpPr>
      <p:grpSpPr>
        <a:xfrm>
          <a:off x="0" y="0"/>
          <a:ext cx="0" cy="0"/>
          <a:chOff x="0" y="0"/>
          <a:chExt cx="0" cy="0"/>
        </a:xfrm>
      </p:grpSpPr>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stretch>
            <a:fillRect/>
          </a:stretch>
        </a:blipFill>
        <a:effectLst/>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0" name="Google Shape;70;p13"/>
          <p:cNvSpPr txBox="1"/>
          <p:nvPr>
            <p:ph type="title" idx="2"/>
          </p:nvPr>
        </p:nvSpPr>
        <p:spPr>
          <a:xfrm>
            <a:off x="1591125" y="1674775"/>
            <a:ext cx="2318700" cy="396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accent5"/>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71" name="Google Shape;71;p13"/>
          <p:cNvSpPr txBox="1"/>
          <p:nvPr>
            <p:ph type="subTitle" idx="1"/>
          </p:nvPr>
        </p:nvSpPr>
        <p:spPr>
          <a:xfrm>
            <a:off x="1332125" y="2023725"/>
            <a:ext cx="2577900" cy="49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
        <p:nvSpPr>
          <p:cNvPr id="72" name="Google Shape;72;p13"/>
          <p:cNvSpPr txBox="1"/>
          <p:nvPr>
            <p:ph type="title" idx="3" hasCustomPrompt="1"/>
          </p:nvPr>
        </p:nvSpPr>
        <p:spPr>
          <a:xfrm rot="2232">
            <a:off x="3956500" y="1674950"/>
            <a:ext cx="462000" cy="89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3" name="Google Shape;73;p13"/>
          <p:cNvSpPr txBox="1"/>
          <p:nvPr>
            <p:ph type="title" idx="4"/>
          </p:nvPr>
        </p:nvSpPr>
        <p:spPr>
          <a:xfrm>
            <a:off x="1589419" y="3138675"/>
            <a:ext cx="2320500" cy="396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solidFill>
                  <a:schemeClr val="lt2"/>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p:txBody>
      </p:sp>
      <p:sp>
        <p:nvSpPr>
          <p:cNvPr id="74" name="Google Shape;74;p13"/>
          <p:cNvSpPr txBox="1"/>
          <p:nvPr>
            <p:ph type="subTitle" idx="5"/>
          </p:nvPr>
        </p:nvSpPr>
        <p:spPr>
          <a:xfrm>
            <a:off x="1332125" y="3487625"/>
            <a:ext cx="2577900" cy="49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
        <p:nvSpPr>
          <p:cNvPr id="75" name="Google Shape;75;p13"/>
          <p:cNvSpPr txBox="1"/>
          <p:nvPr>
            <p:ph type="title" idx="6" hasCustomPrompt="1"/>
          </p:nvPr>
        </p:nvSpPr>
        <p:spPr>
          <a:xfrm rot="2232">
            <a:off x="3956500" y="3138850"/>
            <a:ext cx="462000" cy="89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 name="Google Shape;76;p13"/>
          <p:cNvSpPr txBox="1"/>
          <p:nvPr>
            <p:ph type="title" idx="7"/>
          </p:nvPr>
        </p:nvSpPr>
        <p:spPr>
          <a:xfrm>
            <a:off x="5241406" y="1674775"/>
            <a:ext cx="2320500" cy="396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20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type="subTitle" idx="8"/>
          </p:nvPr>
        </p:nvSpPr>
        <p:spPr>
          <a:xfrm>
            <a:off x="5241200" y="2023725"/>
            <a:ext cx="2577900" cy="49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78" name="Google Shape;78;p13"/>
          <p:cNvSpPr txBox="1"/>
          <p:nvPr>
            <p:ph type="title" idx="9" hasCustomPrompt="1"/>
          </p:nvPr>
        </p:nvSpPr>
        <p:spPr>
          <a:xfrm rot="2232">
            <a:off x="4728025" y="1674950"/>
            <a:ext cx="462000" cy="89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9" name="Google Shape;79;p13"/>
          <p:cNvSpPr txBox="1"/>
          <p:nvPr>
            <p:ph type="title" idx="13"/>
          </p:nvPr>
        </p:nvSpPr>
        <p:spPr>
          <a:xfrm>
            <a:off x="5241350" y="3138675"/>
            <a:ext cx="2322000" cy="396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2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3"/>
          <p:cNvSpPr txBox="1"/>
          <p:nvPr>
            <p:ph type="subTitle" idx="14"/>
          </p:nvPr>
        </p:nvSpPr>
        <p:spPr>
          <a:xfrm>
            <a:off x="5241200" y="3487625"/>
            <a:ext cx="2577900" cy="49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1" name="Google Shape;81;p13"/>
          <p:cNvSpPr txBox="1"/>
          <p:nvPr>
            <p:ph type="title" idx="15" hasCustomPrompt="1"/>
          </p:nvPr>
        </p:nvSpPr>
        <p:spPr>
          <a:xfrm rot="2232">
            <a:off x="4728025" y="3138850"/>
            <a:ext cx="462000" cy="89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pic>
        <p:nvPicPr>
          <p:cNvPr id="82" name="Google Shape;82;p13"/>
          <p:cNvPicPr preferRelativeResize="0"/>
          <p:nvPr/>
        </p:nvPicPr>
        <p:blipFill>
          <a:blip r:embed="rId3"/>
          <a:stretch>
            <a:fillRect/>
          </a:stretch>
        </p:blipFill>
        <p:spPr>
          <a:xfrm>
            <a:off x="7725175" y="2908850"/>
            <a:ext cx="2244750" cy="2707699"/>
          </a:xfrm>
          <a:prstGeom prst="rect">
            <a:avLst/>
          </a:prstGeom>
          <a:noFill/>
          <a:ln>
            <a:noFill/>
          </a:ln>
        </p:spPr>
      </p:pic>
      <p:pic>
        <p:nvPicPr>
          <p:cNvPr id="83" name="Google Shape;83;p13"/>
          <p:cNvPicPr preferRelativeResize="0"/>
          <p:nvPr/>
        </p:nvPicPr>
        <p:blipFill>
          <a:blip r:embed="rId4"/>
          <a:stretch>
            <a:fillRect/>
          </a:stretch>
        </p:blipFill>
        <p:spPr>
          <a:xfrm rot="-2168653">
            <a:off x="7199389" y="4473170"/>
            <a:ext cx="1019226" cy="654914"/>
          </a:xfrm>
          <a:prstGeom prst="rect">
            <a:avLst/>
          </a:prstGeom>
          <a:noFill/>
          <a:ln>
            <a:noFill/>
          </a:ln>
        </p:spPr>
      </p:pic>
      <p:pic>
        <p:nvPicPr>
          <p:cNvPr id="84" name="Google Shape;84;p13"/>
          <p:cNvPicPr preferRelativeResize="0"/>
          <p:nvPr/>
        </p:nvPicPr>
        <p:blipFill>
          <a:blip r:embed="rId4"/>
          <a:stretch>
            <a:fillRect/>
          </a:stretch>
        </p:blipFill>
        <p:spPr>
          <a:xfrm rot="9529000">
            <a:off x="1073385" y="30743"/>
            <a:ext cx="1019229" cy="654913"/>
          </a:xfrm>
          <a:prstGeom prst="rect">
            <a:avLst/>
          </a:prstGeom>
          <a:noFill/>
          <a:ln>
            <a:noFill/>
          </a:ln>
        </p:spPr>
      </p:pic>
      <p:pic>
        <p:nvPicPr>
          <p:cNvPr id="85" name="Google Shape;85;p13"/>
          <p:cNvPicPr preferRelativeResize="0"/>
          <p:nvPr/>
        </p:nvPicPr>
        <p:blipFill>
          <a:blip r:embed="rId3"/>
          <a:stretch>
            <a:fillRect/>
          </a:stretch>
        </p:blipFill>
        <p:spPr>
          <a:xfrm rot="-10107308">
            <a:off x="-783875" y="-596949"/>
            <a:ext cx="2244750" cy="2707699"/>
          </a:xfrm>
          <a:prstGeom prst="rect">
            <a:avLst/>
          </a:prstGeom>
          <a:noFill/>
          <a:ln>
            <a:noFill/>
          </a:ln>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86" name="Shape 86"/>
        <p:cNvGrpSpPr/>
        <p:nvPr/>
      </p:nvGrpSpPr>
      <p:grpSpPr>
        <a:xfrm>
          <a:off x="0" y="0"/>
          <a:ext cx="0" cy="0"/>
          <a:chOff x="0" y="0"/>
          <a:chExt cx="0" cy="0"/>
        </a:xfrm>
      </p:grpSpPr>
      <p:sp>
        <p:nvSpPr>
          <p:cNvPr id="87" name="Google Shape;87;p14"/>
          <p:cNvSpPr txBox="1"/>
          <p:nvPr>
            <p:ph type="title"/>
          </p:nvPr>
        </p:nvSpPr>
        <p:spPr>
          <a:xfrm rot="-786">
            <a:off x="3260150" y="3393170"/>
            <a:ext cx="2623800" cy="434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88" name="Google Shape;88;p14"/>
          <p:cNvSpPr txBox="1"/>
          <p:nvPr>
            <p:ph type="subTitle" idx="1"/>
          </p:nvPr>
        </p:nvSpPr>
        <p:spPr>
          <a:xfrm>
            <a:off x="1691075" y="1810675"/>
            <a:ext cx="5761800" cy="1582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89" name="Google Shape;89;p14"/>
          <p:cNvPicPr preferRelativeResize="0"/>
          <p:nvPr/>
        </p:nvPicPr>
        <p:blipFill>
          <a:blip r:embed="rId2"/>
          <a:stretch>
            <a:fillRect/>
          </a:stretch>
        </p:blipFill>
        <p:spPr>
          <a:xfrm rot="-692692" flipH="1">
            <a:off x="-783875" y="2711615"/>
            <a:ext cx="2244750" cy="2707699"/>
          </a:xfrm>
          <a:prstGeom prst="rect">
            <a:avLst/>
          </a:prstGeom>
          <a:noFill/>
          <a:ln>
            <a:noFill/>
          </a:ln>
        </p:spPr>
      </p:pic>
      <p:pic>
        <p:nvPicPr>
          <p:cNvPr id="90" name="Google Shape;90;p14"/>
          <p:cNvPicPr preferRelativeResize="0"/>
          <p:nvPr/>
        </p:nvPicPr>
        <p:blipFill>
          <a:blip r:embed="rId2"/>
          <a:stretch>
            <a:fillRect/>
          </a:stretch>
        </p:blipFill>
        <p:spPr>
          <a:xfrm rot="10800000" flipH="1">
            <a:off x="7725175" y="-794185"/>
            <a:ext cx="2244750" cy="2707699"/>
          </a:xfrm>
          <a:prstGeom prst="rect">
            <a:avLst/>
          </a:prstGeom>
          <a:noFill/>
          <a:ln>
            <a:noFill/>
          </a:ln>
        </p:spPr>
      </p:pic>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91" name="Shape 91"/>
        <p:cNvGrpSpPr/>
        <p:nvPr/>
      </p:nvGrpSpPr>
      <p:grpSpPr>
        <a:xfrm>
          <a:off x="0" y="0"/>
          <a:ext cx="0" cy="0"/>
          <a:chOff x="0" y="0"/>
          <a:chExt cx="0" cy="0"/>
        </a:xfrm>
      </p:grpSpPr>
      <p:sp>
        <p:nvSpPr>
          <p:cNvPr id="92" name="Google Shape;92;p15"/>
          <p:cNvSpPr txBox="1"/>
          <p:nvPr>
            <p:ph type="subTitle" idx="1"/>
          </p:nvPr>
        </p:nvSpPr>
        <p:spPr>
          <a:xfrm rot="258">
            <a:off x="2576506" y="3356243"/>
            <a:ext cx="3990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3" name="Google Shape;93;p15"/>
          <p:cNvSpPr txBox="1"/>
          <p:nvPr>
            <p:ph type="title"/>
          </p:nvPr>
        </p:nvSpPr>
        <p:spPr>
          <a:xfrm>
            <a:off x="1789200" y="1061188"/>
            <a:ext cx="5565600" cy="22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1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stretch>
            <a:fillRect/>
          </a:stretch>
        </a:blipFill>
        <a:effectLst/>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6" name="Google Shape;96;p16"/>
          <p:cNvSpPr txBox="1"/>
          <p:nvPr>
            <p:ph type="title" idx="2"/>
          </p:nvPr>
        </p:nvSpPr>
        <p:spPr>
          <a:xfrm>
            <a:off x="3504575" y="1228950"/>
            <a:ext cx="2134800" cy="274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97" name="Google Shape;97;p16"/>
          <p:cNvSpPr txBox="1"/>
          <p:nvPr>
            <p:ph type="subTitle" idx="1"/>
          </p:nvPr>
        </p:nvSpPr>
        <p:spPr>
          <a:xfrm>
            <a:off x="2111000" y="1503150"/>
            <a:ext cx="4922100" cy="507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8" name="Google Shape;98;p16"/>
          <p:cNvSpPr txBox="1"/>
          <p:nvPr>
            <p:ph type="title" idx="3"/>
          </p:nvPr>
        </p:nvSpPr>
        <p:spPr>
          <a:xfrm>
            <a:off x="3504663" y="2462800"/>
            <a:ext cx="2134800" cy="274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99" name="Google Shape;99;p16"/>
          <p:cNvSpPr txBox="1"/>
          <p:nvPr>
            <p:ph type="subTitle" idx="4"/>
          </p:nvPr>
        </p:nvSpPr>
        <p:spPr>
          <a:xfrm>
            <a:off x="2110850" y="2743175"/>
            <a:ext cx="4922400" cy="507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0" name="Google Shape;100;p16"/>
          <p:cNvSpPr txBox="1"/>
          <p:nvPr>
            <p:ph type="title" idx="5"/>
          </p:nvPr>
        </p:nvSpPr>
        <p:spPr>
          <a:xfrm>
            <a:off x="3504675" y="3688975"/>
            <a:ext cx="2134800" cy="274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400"/>
              <a:buNone/>
              <a:defRPr sz="2000">
                <a:solidFill>
                  <a:schemeClr val="accent5"/>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01" name="Google Shape;101;p16"/>
          <p:cNvSpPr txBox="1"/>
          <p:nvPr>
            <p:ph type="subTitle" idx="6"/>
          </p:nvPr>
        </p:nvSpPr>
        <p:spPr>
          <a:xfrm>
            <a:off x="2110775" y="3952350"/>
            <a:ext cx="4922400" cy="5073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102" name="Google Shape;102;p16"/>
          <p:cNvPicPr preferRelativeResize="0"/>
          <p:nvPr/>
        </p:nvPicPr>
        <p:blipFill>
          <a:blip r:embed="rId3"/>
          <a:stretch>
            <a:fillRect/>
          </a:stretch>
        </p:blipFill>
        <p:spPr>
          <a:xfrm rot="9223983">
            <a:off x="-26678" y="-361225"/>
            <a:ext cx="810400" cy="1433002"/>
          </a:xfrm>
          <a:prstGeom prst="rect">
            <a:avLst/>
          </a:prstGeom>
          <a:noFill/>
          <a:ln>
            <a:noFill/>
          </a:ln>
        </p:spPr>
      </p:pic>
      <p:pic>
        <p:nvPicPr>
          <p:cNvPr id="103" name="Google Shape;103;p16"/>
          <p:cNvPicPr preferRelativeResize="0"/>
          <p:nvPr/>
        </p:nvPicPr>
        <p:blipFill>
          <a:blip r:embed="rId4"/>
          <a:stretch>
            <a:fillRect/>
          </a:stretch>
        </p:blipFill>
        <p:spPr>
          <a:xfrm rot="10800000">
            <a:off x="1055594" y="1849402"/>
            <a:ext cx="229781" cy="313550"/>
          </a:xfrm>
          <a:prstGeom prst="rect">
            <a:avLst/>
          </a:prstGeom>
          <a:noFill/>
          <a:ln>
            <a:noFill/>
          </a:ln>
        </p:spPr>
      </p:pic>
      <p:pic>
        <p:nvPicPr>
          <p:cNvPr id="104" name="Google Shape;104;p16"/>
          <p:cNvPicPr preferRelativeResize="0"/>
          <p:nvPr/>
        </p:nvPicPr>
        <p:blipFill>
          <a:blip r:embed="rId5"/>
          <a:stretch>
            <a:fillRect/>
          </a:stretch>
        </p:blipFill>
        <p:spPr>
          <a:xfrm rot="10163694">
            <a:off x="300530" y="1447798"/>
            <a:ext cx="585550" cy="595376"/>
          </a:xfrm>
          <a:prstGeom prst="rect">
            <a:avLst/>
          </a:prstGeom>
          <a:noFill/>
          <a:ln>
            <a:noFill/>
          </a:ln>
        </p:spPr>
      </p:pic>
      <p:pic>
        <p:nvPicPr>
          <p:cNvPr id="105" name="Google Shape;105;p16"/>
          <p:cNvPicPr preferRelativeResize="0"/>
          <p:nvPr/>
        </p:nvPicPr>
        <p:blipFill>
          <a:blip r:embed="rId6"/>
          <a:stretch>
            <a:fillRect/>
          </a:stretch>
        </p:blipFill>
        <p:spPr>
          <a:xfrm rot="-10430621">
            <a:off x="756662" y="868933"/>
            <a:ext cx="386940" cy="428365"/>
          </a:xfrm>
          <a:prstGeom prst="rect">
            <a:avLst/>
          </a:prstGeom>
          <a:noFill/>
          <a:ln>
            <a:noFill/>
          </a:ln>
        </p:spPr>
      </p:pic>
      <p:pic>
        <p:nvPicPr>
          <p:cNvPr id="106" name="Google Shape;106;p16"/>
          <p:cNvPicPr preferRelativeResize="0"/>
          <p:nvPr/>
        </p:nvPicPr>
        <p:blipFill>
          <a:blip r:embed="rId3"/>
          <a:stretch>
            <a:fillRect/>
          </a:stretch>
        </p:blipFill>
        <p:spPr>
          <a:xfrm rot="-1576017">
            <a:off x="8414575" y="3938850"/>
            <a:ext cx="810400" cy="1433002"/>
          </a:xfrm>
          <a:prstGeom prst="rect">
            <a:avLst/>
          </a:prstGeom>
          <a:noFill/>
          <a:ln>
            <a:noFill/>
          </a:ln>
        </p:spPr>
      </p:pic>
      <p:pic>
        <p:nvPicPr>
          <p:cNvPr id="107" name="Google Shape;107;p16"/>
          <p:cNvPicPr preferRelativeResize="0"/>
          <p:nvPr/>
        </p:nvPicPr>
        <p:blipFill>
          <a:blip r:embed="rId4"/>
          <a:stretch>
            <a:fillRect/>
          </a:stretch>
        </p:blipFill>
        <p:spPr>
          <a:xfrm>
            <a:off x="7912921" y="2847675"/>
            <a:ext cx="229781" cy="313550"/>
          </a:xfrm>
          <a:prstGeom prst="rect">
            <a:avLst/>
          </a:prstGeom>
          <a:noFill/>
          <a:ln>
            <a:noFill/>
          </a:ln>
        </p:spPr>
      </p:pic>
      <p:pic>
        <p:nvPicPr>
          <p:cNvPr id="108" name="Google Shape;108;p16"/>
          <p:cNvPicPr preferRelativeResize="0"/>
          <p:nvPr/>
        </p:nvPicPr>
        <p:blipFill>
          <a:blip r:embed="rId5"/>
          <a:stretch>
            <a:fillRect/>
          </a:stretch>
        </p:blipFill>
        <p:spPr>
          <a:xfrm rot="-636306">
            <a:off x="8312216" y="2967454"/>
            <a:ext cx="585550" cy="595376"/>
          </a:xfrm>
          <a:prstGeom prst="rect">
            <a:avLst/>
          </a:prstGeom>
          <a:noFill/>
          <a:ln>
            <a:noFill/>
          </a:ln>
        </p:spPr>
      </p:pic>
      <p:pic>
        <p:nvPicPr>
          <p:cNvPr id="109" name="Google Shape;109;p16"/>
          <p:cNvPicPr preferRelativeResize="0"/>
          <p:nvPr/>
        </p:nvPicPr>
        <p:blipFill>
          <a:blip r:embed="rId6"/>
          <a:stretch>
            <a:fillRect/>
          </a:stretch>
        </p:blipFill>
        <p:spPr>
          <a:xfrm rot="369379">
            <a:off x="8054695" y="3713330"/>
            <a:ext cx="386940" cy="428365"/>
          </a:xfrm>
          <a:prstGeom prst="rect">
            <a:avLst/>
          </a:prstGeom>
          <a:noFill/>
          <a:ln>
            <a:noFill/>
          </a:ln>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10" name="Shape 110"/>
        <p:cNvGrpSpPr/>
        <p:nvPr/>
      </p:nvGrpSpPr>
      <p:grpSpPr>
        <a:xfrm>
          <a:off x="0" y="0"/>
          <a:ext cx="0" cy="0"/>
          <a:chOff x="0" y="0"/>
          <a:chExt cx="0" cy="0"/>
        </a:xfrm>
      </p:grpSpPr>
      <p:sp>
        <p:nvSpPr>
          <p:cNvPr id="111" name="Google Shape;111;p17"/>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2" name="Google Shape;112;p17"/>
          <p:cNvSpPr txBox="1"/>
          <p:nvPr>
            <p:ph type="title" idx="2"/>
          </p:nvPr>
        </p:nvSpPr>
        <p:spPr>
          <a:xfrm>
            <a:off x="1519325" y="1762200"/>
            <a:ext cx="1688100" cy="3369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3" name="Google Shape;113;p17"/>
          <p:cNvSpPr txBox="1"/>
          <p:nvPr>
            <p:ph type="subTitle" idx="1"/>
          </p:nvPr>
        </p:nvSpPr>
        <p:spPr>
          <a:xfrm>
            <a:off x="1519325" y="2099100"/>
            <a:ext cx="2568900" cy="56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4" name="Google Shape;114;p17"/>
          <p:cNvSpPr txBox="1"/>
          <p:nvPr>
            <p:ph type="title" idx="3"/>
          </p:nvPr>
        </p:nvSpPr>
        <p:spPr>
          <a:xfrm>
            <a:off x="5971150" y="1762200"/>
            <a:ext cx="1688100" cy="3369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5" name="Google Shape;115;p17"/>
          <p:cNvSpPr txBox="1"/>
          <p:nvPr>
            <p:ph type="subTitle" idx="4"/>
          </p:nvPr>
        </p:nvSpPr>
        <p:spPr>
          <a:xfrm>
            <a:off x="5077325" y="2099100"/>
            <a:ext cx="2583600" cy="56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6" name="Google Shape;116;p17"/>
          <p:cNvSpPr txBox="1"/>
          <p:nvPr>
            <p:ph type="title" idx="5"/>
          </p:nvPr>
        </p:nvSpPr>
        <p:spPr>
          <a:xfrm>
            <a:off x="1519300" y="2960300"/>
            <a:ext cx="1688100" cy="3369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7" name="Google Shape;117;p17"/>
          <p:cNvSpPr txBox="1"/>
          <p:nvPr>
            <p:ph type="subTitle" idx="6"/>
          </p:nvPr>
        </p:nvSpPr>
        <p:spPr>
          <a:xfrm>
            <a:off x="1519325" y="3297200"/>
            <a:ext cx="2568900" cy="56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8" name="Google Shape;118;p17"/>
          <p:cNvSpPr txBox="1"/>
          <p:nvPr>
            <p:ph type="title" idx="7"/>
          </p:nvPr>
        </p:nvSpPr>
        <p:spPr>
          <a:xfrm>
            <a:off x="5972725" y="2947800"/>
            <a:ext cx="1688100" cy="3369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19" name="Google Shape;119;p17"/>
          <p:cNvSpPr txBox="1"/>
          <p:nvPr>
            <p:ph type="subTitle" idx="8"/>
          </p:nvPr>
        </p:nvSpPr>
        <p:spPr>
          <a:xfrm>
            <a:off x="5077324" y="3309700"/>
            <a:ext cx="2583600" cy="56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120" name="Google Shape;120;p17"/>
          <p:cNvPicPr preferRelativeResize="0"/>
          <p:nvPr/>
        </p:nvPicPr>
        <p:blipFill>
          <a:blip r:embed="rId2"/>
          <a:stretch>
            <a:fillRect/>
          </a:stretch>
        </p:blipFill>
        <p:spPr>
          <a:xfrm>
            <a:off x="7829950" y="3459950"/>
            <a:ext cx="895149" cy="1988650"/>
          </a:xfrm>
          <a:prstGeom prst="rect">
            <a:avLst/>
          </a:prstGeom>
          <a:noFill/>
          <a:ln>
            <a:noFill/>
          </a:ln>
        </p:spPr>
      </p:pic>
      <p:pic>
        <p:nvPicPr>
          <p:cNvPr id="121" name="Google Shape;121;p17"/>
          <p:cNvPicPr preferRelativeResize="0"/>
          <p:nvPr/>
        </p:nvPicPr>
        <p:blipFill>
          <a:blip r:embed="rId3"/>
          <a:stretch>
            <a:fillRect/>
          </a:stretch>
        </p:blipFill>
        <p:spPr>
          <a:xfrm rot="-1580621">
            <a:off x="-72902" y="-229050"/>
            <a:ext cx="720000" cy="1211725"/>
          </a:xfrm>
          <a:prstGeom prst="rect">
            <a:avLst/>
          </a:prstGeom>
          <a:noFill/>
          <a:ln>
            <a:noFill/>
          </a:ln>
        </p:spPr>
      </p:pic>
      <p:pic>
        <p:nvPicPr>
          <p:cNvPr id="122" name="Google Shape;122;p17"/>
          <p:cNvPicPr preferRelativeResize="0"/>
          <p:nvPr/>
        </p:nvPicPr>
        <p:blipFill>
          <a:blip r:embed="rId4"/>
          <a:stretch>
            <a:fillRect/>
          </a:stretch>
        </p:blipFill>
        <p:spPr>
          <a:xfrm>
            <a:off x="336226" y="487918"/>
            <a:ext cx="254200" cy="250913"/>
          </a:xfrm>
          <a:prstGeom prst="rect">
            <a:avLst/>
          </a:prstGeom>
          <a:noFill/>
          <a:ln>
            <a:noFill/>
          </a:ln>
        </p:spPr>
      </p:pic>
      <p:pic>
        <p:nvPicPr>
          <p:cNvPr id="123" name="Google Shape;123;p17"/>
          <p:cNvPicPr preferRelativeResize="0"/>
          <p:nvPr/>
        </p:nvPicPr>
        <p:blipFill>
          <a:blip r:embed="rId5"/>
          <a:stretch>
            <a:fillRect/>
          </a:stretch>
        </p:blipFill>
        <p:spPr>
          <a:xfrm rot="1278594">
            <a:off x="7867269" y="2661427"/>
            <a:ext cx="1394608" cy="3130846"/>
          </a:xfrm>
          <a:prstGeom prst="rect">
            <a:avLst/>
          </a:prstGeom>
          <a:noFill/>
          <a:ln>
            <a:noFill/>
          </a:ln>
        </p:spPr>
      </p:pic>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24" name="Shape 124"/>
        <p:cNvGrpSpPr/>
        <p:nvPr/>
      </p:nvGrpSpPr>
      <p:grpSpPr>
        <a:xfrm>
          <a:off x="0" y="0"/>
          <a:ext cx="0" cy="0"/>
          <a:chOff x="0" y="0"/>
          <a:chExt cx="0" cy="0"/>
        </a:xfrm>
      </p:grpSpPr>
      <p:sp>
        <p:nvSpPr>
          <p:cNvPr id="125" name="Google Shape;125;p18"/>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6" name="Google Shape;126;p18"/>
          <p:cNvSpPr txBox="1"/>
          <p:nvPr>
            <p:ph type="title" idx="2"/>
          </p:nvPr>
        </p:nvSpPr>
        <p:spPr>
          <a:xfrm>
            <a:off x="720000" y="160717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27" name="Google Shape;127;p18"/>
          <p:cNvSpPr txBox="1"/>
          <p:nvPr>
            <p:ph type="subTitle" idx="1"/>
          </p:nvPr>
        </p:nvSpPr>
        <p:spPr>
          <a:xfrm>
            <a:off x="720000" y="217147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28" name="Google Shape;128;p18"/>
          <p:cNvSpPr txBox="1"/>
          <p:nvPr>
            <p:ph type="title" idx="3"/>
          </p:nvPr>
        </p:nvSpPr>
        <p:spPr>
          <a:xfrm>
            <a:off x="3419275" y="160717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29" name="Google Shape;129;p18"/>
          <p:cNvSpPr txBox="1"/>
          <p:nvPr>
            <p:ph type="subTitle" idx="4"/>
          </p:nvPr>
        </p:nvSpPr>
        <p:spPr>
          <a:xfrm>
            <a:off x="3419275" y="217147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0" name="Google Shape;130;p18"/>
          <p:cNvSpPr txBox="1"/>
          <p:nvPr>
            <p:ph type="title" idx="5"/>
          </p:nvPr>
        </p:nvSpPr>
        <p:spPr>
          <a:xfrm>
            <a:off x="6118550" y="160717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1" name="Google Shape;131;p18"/>
          <p:cNvSpPr txBox="1"/>
          <p:nvPr>
            <p:ph type="subTitle" idx="6"/>
          </p:nvPr>
        </p:nvSpPr>
        <p:spPr>
          <a:xfrm>
            <a:off x="6118550" y="217147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2" name="Google Shape;132;p18"/>
          <p:cNvSpPr txBox="1"/>
          <p:nvPr>
            <p:ph type="title" idx="7"/>
          </p:nvPr>
        </p:nvSpPr>
        <p:spPr>
          <a:xfrm>
            <a:off x="720000" y="293092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3" name="Google Shape;133;p18"/>
          <p:cNvSpPr txBox="1"/>
          <p:nvPr>
            <p:ph type="subTitle" idx="8"/>
          </p:nvPr>
        </p:nvSpPr>
        <p:spPr>
          <a:xfrm>
            <a:off x="720000" y="349522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4" name="Google Shape;134;p18"/>
          <p:cNvSpPr txBox="1"/>
          <p:nvPr>
            <p:ph type="title" idx="9"/>
          </p:nvPr>
        </p:nvSpPr>
        <p:spPr>
          <a:xfrm>
            <a:off x="3419275" y="293092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5" name="Google Shape;135;p18"/>
          <p:cNvSpPr txBox="1"/>
          <p:nvPr>
            <p:ph type="subTitle" idx="13"/>
          </p:nvPr>
        </p:nvSpPr>
        <p:spPr>
          <a:xfrm>
            <a:off x="3419275" y="349522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6" name="Google Shape;136;p18"/>
          <p:cNvSpPr txBox="1"/>
          <p:nvPr>
            <p:ph type="title" idx="14"/>
          </p:nvPr>
        </p:nvSpPr>
        <p:spPr>
          <a:xfrm>
            <a:off x="6118550" y="2930925"/>
            <a:ext cx="2305500" cy="56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37" name="Google Shape;137;p18"/>
          <p:cNvSpPr txBox="1"/>
          <p:nvPr>
            <p:ph type="subTitle" idx="15"/>
          </p:nvPr>
        </p:nvSpPr>
        <p:spPr>
          <a:xfrm>
            <a:off x="6118550" y="3495225"/>
            <a:ext cx="2305500" cy="61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grpSp>
        <p:nvGrpSpPr>
          <p:cNvPr id="138" name="Google Shape;138;p18"/>
          <p:cNvGrpSpPr/>
          <p:nvPr/>
        </p:nvGrpSpPr>
        <p:grpSpPr>
          <a:xfrm rot="-875666">
            <a:off x="8617417" y="641113"/>
            <a:ext cx="1073747" cy="2117736"/>
            <a:chOff x="3863200" y="1776983"/>
            <a:chExt cx="1732125" cy="3416243"/>
          </a:xfrm>
        </p:grpSpPr>
        <p:pic>
          <p:nvPicPr>
            <p:cNvPr id="139" name="Google Shape;139;p18"/>
            <p:cNvPicPr preferRelativeResize="0"/>
            <p:nvPr/>
          </p:nvPicPr>
          <p:blipFill>
            <a:blip r:embed="rId2"/>
            <a:stretch>
              <a:fillRect/>
            </a:stretch>
          </p:blipFill>
          <p:spPr>
            <a:xfrm>
              <a:off x="4005575" y="1776983"/>
              <a:ext cx="1589750" cy="3416234"/>
            </a:xfrm>
            <a:prstGeom prst="rect">
              <a:avLst/>
            </a:prstGeom>
            <a:noFill/>
            <a:ln>
              <a:noFill/>
            </a:ln>
          </p:spPr>
        </p:pic>
        <p:pic>
          <p:nvPicPr>
            <p:cNvPr id="140" name="Google Shape;140;p18"/>
            <p:cNvPicPr preferRelativeResize="0"/>
            <p:nvPr/>
          </p:nvPicPr>
          <p:blipFill>
            <a:blip r:embed="rId3"/>
            <a:stretch>
              <a:fillRect/>
            </a:stretch>
          </p:blipFill>
          <p:spPr>
            <a:xfrm>
              <a:off x="3863200" y="3635275"/>
              <a:ext cx="881050" cy="1557951"/>
            </a:xfrm>
            <a:prstGeom prst="rect">
              <a:avLst/>
            </a:prstGeom>
            <a:noFill/>
            <a:ln>
              <a:noFill/>
            </a:ln>
          </p:spPr>
        </p:pic>
      </p:grpSp>
      <p:grpSp>
        <p:nvGrpSpPr>
          <p:cNvPr id="141" name="Google Shape;141;p18"/>
          <p:cNvGrpSpPr/>
          <p:nvPr/>
        </p:nvGrpSpPr>
        <p:grpSpPr>
          <a:xfrm rot="-1546888">
            <a:off x="-302188" y="3540499"/>
            <a:ext cx="1102872" cy="2398839"/>
            <a:chOff x="7893675" y="3028750"/>
            <a:chExt cx="1343649" cy="2922551"/>
          </a:xfrm>
        </p:grpSpPr>
        <p:pic>
          <p:nvPicPr>
            <p:cNvPr id="142" name="Google Shape;142;p18"/>
            <p:cNvPicPr preferRelativeResize="0"/>
            <p:nvPr/>
          </p:nvPicPr>
          <p:blipFill>
            <a:blip r:embed="rId4"/>
            <a:stretch>
              <a:fillRect/>
            </a:stretch>
          </p:blipFill>
          <p:spPr>
            <a:xfrm>
              <a:off x="8171691" y="3028750"/>
              <a:ext cx="995708" cy="2396953"/>
            </a:xfrm>
            <a:prstGeom prst="rect">
              <a:avLst/>
            </a:prstGeom>
            <a:noFill/>
            <a:ln>
              <a:noFill/>
            </a:ln>
          </p:spPr>
        </p:pic>
        <p:pic>
          <p:nvPicPr>
            <p:cNvPr id="143" name="Google Shape;143;p18"/>
            <p:cNvPicPr preferRelativeResize="0"/>
            <p:nvPr/>
          </p:nvPicPr>
          <p:blipFill>
            <a:blip r:embed="rId2"/>
            <a:stretch>
              <a:fillRect/>
            </a:stretch>
          </p:blipFill>
          <p:spPr>
            <a:xfrm rot="-532350">
              <a:off x="8056337" y="3697603"/>
              <a:ext cx="1018326" cy="2188259"/>
            </a:xfrm>
            <a:prstGeom prst="rect">
              <a:avLst/>
            </a:prstGeom>
            <a:noFill/>
            <a:ln>
              <a:noFill/>
            </a:ln>
          </p:spPr>
        </p:pic>
      </p:gr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stretch>
            <a:fillRect/>
          </a:stretch>
        </a:blipFill>
        <a:effectLst/>
      </p:bgPr>
    </p:bg>
    <p:spTree>
      <p:nvGrpSpPr>
        <p:cNvPr id="144" name="Shape 144"/>
        <p:cNvGrpSpPr/>
        <p:nvPr/>
      </p:nvGrpSpPr>
      <p:grpSpPr>
        <a:xfrm>
          <a:off x="0" y="0"/>
          <a:ext cx="0" cy="0"/>
          <a:chOff x="0" y="0"/>
          <a:chExt cx="0" cy="0"/>
        </a:xfrm>
      </p:grpSpPr>
      <p:sp>
        <p:nvSpPr>
          <p:cNvPr id="145" name="Google Shape;145;p19"/>
          <p:cNvSpPr txBox="1"/>
          <p:nvPr>
            <p:ph type="title" hasCustomPrompt="1"/>
          </p:nvPr>
        </p:nvSpPr>
        <p:spPr>
          <a:xfrm rot="-572">
            <a:off x="3669750" y="1469659"/>
            <a:ext cx="1804500" cy="80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6" name="Google Shape;146;p19"/>
          <p:cNvSpPr txBox="1"/>
          <p:nvPr>
            <p:ph type="subTitle" idx="1"/>
          </p:nvPr>
        </p:nvSpPr>
        <p:spPr>
          <a:xfrm>
            <a:off x="5595800" y="1613225"/>
            <a:ext cx="2721900" cy="5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7" name="Google Shape;147;p19"/>
          <p:cNvSpPr txBox="1"/>
          <p:nvPr>
            <p:ph type="title" idx="2"/>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48" name="Google Shape;148;p19"/>
          <p:cNvSpPr txBox="1"/>
          <p:nvPr>
            <p:ph type="title" idx="3" hasCustomPrompt="1"/>
          </p:nvPr>
        </p:nvSpPr>
        <p:spPr>
          <a:xfrm rot="-572">
            <a:off x="3669750" y="2549735"/>
            <a:ext cx="1804500" cy="80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9" name="Google Shape;149;p19"/>
          <p:cNvSpPr txBox="1"/>
          <p:nvPr>
            <p:ph type="subTitle" idx="4"/>
          </p:nvPr>
        </p:nvSpPr>
        <p:spPr>
          <a:xfrm>
            <a:off x="809725" y="2704075"/>
            <a:ext cx="2721900" cy="5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0" name="Google Shape;150;p19"/>
          <p:cNvSpPr txBox="1"/>
          <p:nvPr>
            <p:ph type="title" idx="5" hasCustomPrompt="1"/>
          </p:nvPr>
        </p:nvSpPr>
        <p:spPr>
          <a:xfrm rot="-572">
            <a:off x="3669750" y="3629808"/>
            <a:ext cx="1804500" cy="80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1" name="Google Shape;151;p19"/>
          <p:cNvSpPr txBox="1"/>
          <p:nvPr>
            <p:ph type="subTitle" idx="6"/>
          </p:nvPr>
        </p:nvSpPr>
        <p:spPr>
          <a:xfrm>
            <a:off x="5595800" y="3784150"/>
            <a:ext cx="2651400" cy="50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TITLE_AND_TWO_COLUMNS_1">
    <p:spTree>
      <p:nvGrpSpPr>
        <p:cNvPr id="152" name="Shape 152"/>
        <p:cNvGrpSpPr/>
        <p:nvPr/>
      </p:nvGrpSpPr>
      <p:grpSpPr>
        <a:xfrm>
          <a:off x="0" y="0"/>
          <a:ext cx="0" cy="0"/>
          <a:chOff x="0" y="0"/>
          <a:chExt cx="0" cy="0"/>
        </a:xfrm>
      </p:grpSpPr>
      <p:sp>
        <p:nvSpPr>
          <p:cNvPr id="153" name="Google Shape;153;p20"/>
          <p:cNvSpPr txBox="1"/>
          <p:nvPr>
            <p:ph type="subTitle" idx="1"/>
          </p:nvPr>
        </p:nvSpPr>
        <p:spPr>
          <a:xfrm>
            <a:off x="1290775"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4" name="Google Shape;154;p20"/>
          <p:cNvSpPr txBox="1"/>
          <p:nvPr>
            <p:ph type="subTitle" idx="2"/>
          </p:nvPr>
        </p:nvSpPr>
        <p:spPr>
          <a:xfrm>
            <a:off x="4945650" y="3972050"/>
            <a:ext cx="29076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55" name="Google Shape;155;p20"/>
          <p:cNvSpPr txBox="1"/>
          <p:nvPr>
            <p:ph type="title" hasCustomPrompt="1"/>
          </p:nvPr>
        </p:nvSpPr>
        <p:spPr>
          <a:xfrm>
            <a:off x="1290775" y="2900975"/>
            <a:ext cx="29076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6" name="Google Shape;156;p20"/>
          <p:cNvSpPr txBox="1"/>
          <p:nvPr>
            <p:ph type="title" idx="3" hasCustomPrompt="1"/>
          </p:nvPr>
        </p:nvSpPr>
        <p:spPr>
          <a:xfrm>
            <a:off x="4945650" y="2900975"/>
            <a:ext cx="2907600" cy="99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7" name="Google Shape;157;p20"/>
          <p:cNvSpPr txBox="1"/>
          <p:nvPr>
            <p:ph type="title" idx="4"/>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391900" y="3113675"/>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title" idx="2" hasCustomPrompt="1"/>
          </p:nvPr>
        </p:nvSpPr>
        <p:spPr>
          <a:xfrm>
            <a:off x="4127400" y="1137925"/>
            <a:ext cx="889200" cy="1917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100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p:nvPr>
            <p:ph type="subTitle" idx="1"/>
          </p:nvPr>
        </p:nvSpPr>
        <p:spPr>
          <a:xfrm rot="473">
            <a:off x="2409675" y="3912800"/>
            <a:ext cx="4360200" cy="398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158" name="Shape 158"/>
        <p:cNvGrpSpPr/>
        <p:nvPr/>
      </p:nvGrpSpPr>
      <p:grpSpPr>
        <a:xfrm>
          <a:off x="0" y="0"/>
          <a:ext cx="0" cy="0"/>
          <a:chOff x="0" y="0"/>
          <a:chExt cx="0" cy="0"/>
        </a:xfrm>
      </p:grpSpPr>
      <p:sp>
        <p:nvSpPr>
          <p:cNvPr id="159" name="Google Shape;159;p21"/>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60" name="Google Shape;160;p21"/>
          <p:cNvPicPr preferRelativeResize="0"/>
          <p:nvPr/>
        </p:nvPicPr>
        <p:blipFill>
          <a:blip r:embed="rId3"/>
          <a:stretch>
            <a:fillRect/>
          </a:stretch>
        </p:blipFill>
        <p:spPr>
          <a:xfrm rot="6723649">
            <a:off x="196002" y="-326664"/>
            <a:ext cx="732421" cy="1733330"/>
          </a:xfrm>
          <a:prstGeom prst="rect">
            <a:avLst/>
          </a:prstGeom>
          <a:noFill/>
          <a:ln>
            <a:noFill/>
          </a:ln>
        </p:spPr>
      </p:pic>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61" name="Shape 161"/>
        <p:cNvGrpSpPr/>
        <p:nvPr/>
      </p:nvGrpSpPr>
      <p:grpSpPr>
        <a:xfrm>
          <a:off x="0" y="0"/>
          <a:ext cx="0" cy="0"/>
          <a:chOff x="0" y="0"/>
          <a:chExt cx="0" cy="0"/>
        </a:xfrm>
      </p:grpSpPr>
      <p:sp>
        <p:nvSpPr>
          <p:cNvPr id="162" name="Google Shape;162;p22"/>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63" name="Shape 163"/>
        <p:cNvGrpSpPr/>
        <p:nvPr/>
      </p:nvGrpSpPr>
      <p:grpSpPr>
        <a:xfrm>
          <a:off x="0" y="0"/>
          <a:ext cx="0" cy="0"/>
          <a:chOff x="0" y="0"/>
          <a:chExt cx="0" cy="0"/>
        </a:xfrm>
      </p:grpSpPr>
      <p:sp>
        <p:nvSpPr>
          <p:cNvPr id="164" name="Google Shape;164;p23"/>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165" name="Google Shape;165;p23"/>
          <p:cNvPicPr preferRelativeResize="0"/>
          <p:nvPr/>
        </p:nvPicPr>
        <p:blipFill>
          <a:blip r:embed="rId2"/>
          <a:stretch>
            <a:fillRect/>
          </a:stretch>
        </p:blipFill>
        <p:spPr>
          <a:xfrm rot="-1355337">
            <a:off x="7961017" y="4230577"/>
            <a:ext cx="1160712" cy="745848"/>
          </a:xfrm>
          <a:prstGeom prst="rect">
            <a:avLst/>
          </a:prstGeom>
          <a:noFill/>
          <a:ln>
            <a:noFill/>
          </a:ln>
        </p:spPr>
      </p:pic>
      <p:pic>
        <p:nvPicPr>
          <p:cNvPr id="166" name="Google Shape;166;p23"/>
          <p:cNvPicPr preferRelativeResize="0"/>
          <p:nvPr/>
        </p:nvPicPr>
        <p:blipFill>
          <a:blip r:embed="rId2"/>
          <a:stretch>
            <a:fillRect/>
          </a:stretch>
        </p:blipFill>
        <p:spPr>
          <a:xfrm rot="9584776">
            <a:off x="16494" y="140877"/>
            <a:ext cx="1160710" cy="745847"/>
          </a:xfrm>
          <a:prstGeom prst="rect">
            <a:avLst/>
          </a:prstGeom>
          <a:noFill/>
          <a:ln>
            <a:noFill/>
          </a:ln>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blipFill>
          <a:blip r:embed="rId2"/>
          <a:stretch>
            <a:fillRect/>
          </a:stretch>
        </a:blipFill>
        <a:effectLst/>
      </p:bgPr>
    </p:bg>
    <p:spTree>
      <p:nvGrpSpPr>
        <p:cNvPr id="167" name="Shape 167"/>
        <p:cNvGrpSpPr/>
        <p:nvPr/>
      </p:nvGrpSpPr>
      <p:grpSpPr>
        <a:xfrm>
          <a:off x="0" y="0"/>
          <a:ext cx="0" cy="0"/>
          <a:chOff x="0" y="0"/>
          <a:chExt cx="0" cy="0"/>
        </a:xfrm>
      </p:grpSpPr>
      <p:sp>
        <p:nvSpPr>
          <p:cNvPr id="168" name="Google Shape;168;p24"/>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9" name="Google Shape;169;p24"/>
          <p:cNvSpPr txBox="1"/>
          <p:nvPr>
            <p:ph type="subTitle" idx="1"/>
          </p:nvPr>
        </p:nvSpPr>
        <p:spPr>
          <a:xfrm rot="-268">
            <a:off x="720000" y="2331174"/>
            <a:ext cx="3852000" cy="114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595959"/>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p:txBody>
      </p:sp>
      <p:pic>
        <p:nvPicPr>
          <p:cNvPr id="170" name="Google Shape;170;p24"/>
          <p:cNvPicPr preferRelativeResize="0"/>
          <p:nvPr/>
        </p:nvPicPr>
        <p:blipFill>
          <a:blip r:embed="rId3"/>
          <a:stretch>
            <a:fillRect/>
          </a:stretch>
        </p:blipFill>
        <p:spPr>
          <a:xfrm rot="-8511521">
            <a:off x="8558872" y="-336281"/>
            <a:ext cx="677162" cy="1197392"/>
          </a:xfrm>
          <a:prstGeom prst="rect">
            <a:avLst/>
          </a:prstGeom>
          <a:noFill/>
          <a:ln>
            <a:noFill/>
          </a:ln>
        </p:spPr>
      </p:pic>
      <p:pic>
        <p:nvPicPr>
          <p:cNvPr id="171" name="Google Shape;171;p24"/>
          <p:cNvPicPr preferRelativeResize="0"/>
          <p:nvPr/>
        </p:nvPicPr>
        <p:blipFill>
          <a:blip r:embed="rId4"/>
          <a:stretch>
            <a:fillRect/>
          </a:stretch>
        </p:blipFill>
        <p:spPr>
          <a:xfrm rot="-586650">
            <a:off x="-700488" y="2650465"/>
            <a:ext cx="2360787" cy="5143501"/>
          </a:xfrm>
          <a:prstGeom prst="rect">
            <a:avLst/>
          </a:prstGeom>
          <a:noFill/>
          <a:ln>
            <a:noFill/>
          </a:ln>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blipFill>
          <a:blip r:embed="rId2"/>
          <a:stretch>
            <a:fillRect/>
          </a:stretch>
        </a:blipFill>
        <a:effectLst/>
      </p:bgPr>
    </p:bg>
    <p:spTree>
      <p:nvGrpSpPr>
        <p:cNvPr id="172" name="Shape 172"/>
        <p:cNvGrpSpPr/>
        <p:nvPr/>
      </p:nvGrpSpPr>
      <p:grpSpPr>
        <a:xfrm>
          <a:off x="0" y="0"/>
          <a:ext cx="0" cy="0"/>
          <a:chOff x="0" y="0"/>
          <a:chExt cx="0" cy="0"/>
        </a:xfrm>
      </p:grpSpPr>
      <p:sp>
        <p:nvSpPr>
          <p:cNvPr id="173" name="Google Shape;173;p25"/>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74" name="Google Shape;174;p25"/>
          <p:cNvSpPr txBox="1"/>
          <p:nvPr>
            <p:ph type="subTitle" idx="1"/>
          </p:nvPr>
        </p:nvSpPr>
        <p:spPr>
          <a:xfrm>
            <a:off x="1989288" y="1259075"/>
            <a:ext cx="5203800" cy="1177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5" name="Google Shape;175;p25"/>
          <p:cNvSpPr txBox="1"/>
          <p:nvPr>
            <p:ph type="subTitle" idx="2"/>
          </p:nvPr>
        </p:nvSpPr>
        <p:spPr>
          <a:xfrm>
            <a:off x="1989288" y="2820650"/>
            <a:ext cx="5203800" cy="1177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76" name="Google Shape;176;p25"/>
          <p:cNvSpPr txBox="1"/>
          <p:nvPr>
            <p:ph type="title" idx="3" hasCustomPrompt="1"/>
          </p:nvPr>
        </p:nvSpPr>
        <p:spPr>
          <a:xfrm rot="2232">
            <a:off x="1399437" y="1349650"/>
            <a:ext cx="462000" cy="89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77" name="Google Shape;177;p25"/>
          <p:cNvSpPr txBox="1"/>
          <p:nvPr>
            <p:ph type="title" idx="4" hasCustomPrompt="1"/>
          </p:nvPr>
        </p:nvSpPr>
        <p:spPr>
          <a:xfrm rot="2232">
            <a:off x="1399437" y="2962700"/>
            <a:ext cx="462000" cy="89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75000"/>
              </a:lnSpc>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pic>
        <p:nvPicPr>
          <p:cNvPr id="178" name="Google Shape;178;p25"/>
          <p:cNvPicPr preferRelativeResize="0"/>
          <p:nvPr/>
        </p:nvPicPr>
        <p:blipFill>
          <a:blip r:embed="rId3"/>
          <a:stretch>
            <a:fillRect/>
          </a:stretch>
        </p:blipFill>
        <p:spPr>
          <a:xfrm rot="10800000" flipH="1">
            <a:off x="7725175" y="-486085"/>
            <a:ext cx="2244750" cy="2707699"/>
          </a:xfrm>
          <a:prstGeom prst="rect">
            <a:avLst/>
          </a:prstGeom>
          <a:noFill/>
          <a:ln>
            <a:noFill/>
          </a:ln>
        </p:spPr>
      </p:pic>
      <p:pic>
        <p:nvPicPr>
          <p:cNvPr id="179" name="Google Shape;179;p25"/>
          <p:cNvPicPr preferRelativeResize="0"/>
          <p:nvPr/>
        </p:nvPicPr>
        <p:blipFill>
          <a:blip r:embed="rId4"/>
          <a:stretch>
            <a:fillRect/>
          </a:stretch>
        </p:blipFill>
        <p:spPr>
          <a:xfrm rot="-8631347" flipH="1">
            <a:off x="7199389" y="2381"/>
            <a:ext cx="1019226" cy="654914"/>
          </a:xfrm>
          <a:prstGeom prst="rect">
            <a:avLst/>
          </a:prstGeom>
          <a:noFill/>
          <a:ln>
            <a:noFill/>
          </a:ln>
        </p:spPr>
      </p:pic>
      <p:pic>
        <p:nvPicPr>
          <p:cNvPr id="180" name="Google Shape;180;p25"/>
          <p:cNvPicPr preferRelativeResize="0"/>
          <p:nvPr/>
        </p:nvPicPr>
        <p:blipFill>
          <a:blip r:embed="rId4"/>
          <a:stretch>
            <a:fillRect/>
          </a:stretch>
        </p:blipFill>
        <p:spPr>
          <a:xfrm rot="1271000" flipH="1">
            <a:off x="1073385" y="4444808"/>
            <a:ext cx="1019229" cy="654913"/>
          </a:xfrm>
          <a:prstGeom prst="rect">
            <a:avLst/>
          </a:prstGeom>
          <a:noFill/>
          <a:ln>
            <a:noFill/>
          </a:ln>
        </p:spPr>
      </p:pic>
      <p:pic>
        <p:nvPicPr>
          <p:cNvPr id="181" name="Google Shape;181;p25"/>
          <p:cNvPicPr preferRelativeResize="0"/>
          <p:nvPr/>
        </p:nvPicPr>
        <p:blipFill>
          <a:blip r:embed="rId3"/>
          <a:stretch>
            <a:fillRect/>
          </a:stretch>
        </p:blipFill>
        <p:spPr>
          <a:xfrm rot="-692692" flipH="1">
            <a:off x="-783875" y="3019715"/>
            <a:ext cx="2244750" cy="2707699"/>
          </a:xfrm>
          <a:prstGeom prst="rect">
            <a:avLst/>
          </a:prstGeom>
          <a:noFill/>
          <a:ln>
            <a:noFill/>
          </a:ln>
        </p:spPr>
      </p:pic>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_AND_BODY_1">
    <p:bg>
      <p:bgPr>
        <a:blipFill>
          <a:blip r:embed="rId2"/>
          <a:stretch>
            <a:fillRect/>
          </a:stretch>
        </a:blipFill>
        <a:effectLst/>
      </p:bgPr>
    </p:bg>
    <p:spTree>
      <p:nvGrpSpPr>
        <p:cNvPr id="182" name="Shape 182"/>
        <p:cNvGrpSpPr/>
        <p:nvPr/>
      </p:nvGrpSpPr>
      <p:grpSpPr>
        <a:xfrm>
          <a:off x="0" y="0"/>
          <a:ext cx="0" cy="0"/>
          <a:chOff x="0" y="0"/>
          <a:chExt cx="0" cy="0"/>
        </a:xfrm>
      </p:grpSpPr>
      <p:sp>
        <p:nvSpPr>
          <p:cNvPr id="183" name="Google Shape;183;p26"/>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4" name="Google Shape;184;p26"/>
          <p:cNvSpPr txBox="1"/>
          <p:nvPr>
            <p:ph type="body" idx="1"/>
          </p:nvPr>
        </p:nvSpPr>
        <p:spPr>
          <a:xfrm>
            <a:off x="720000" y="1237079"/>
            <a:ext cx="7704000" cy="146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p:txBody>
      </p:sp>
      <p:pic>
        <p:nvPicPr>
          <p:cNvPr id="185" name="Google Shape;185;p26"/>
          <p:cNvPicPr preferRelativeResize="0"/>
          <p:nvPr/>
        </p:nvPicPr>
        <p:blipFill>
          <a:blip r:embed="rId3"/>
          <a:stretch>
            <a:fillRect/>
          </a:stretch>
        </p:blipFill>
        <p:spPr>
          <a:xfrm rot="-1576017">
            <a:off x="8414575" y="3938850"/>
            <a:ext cx="810400" cy="1433002"/>
          </a:xfrm>
          <a:prstGeom prst="rect">
            <a:avLst/>
          </a:prstGeom>
          <a:noFill/>
          <a:ln>
            <a:noFill/>
          </a:ln>
        </p:spPr>
      </p:pic>
      <p:pic>
        <p:nvPicPr>
          <p:cNvPr id="186" name="Google Shape;186;p26"/>
          <p:cNvPicPr preferRelativeResize="0"/>
          <p:nvPr/>
        </p:nvPicPr>
        <p:blipFill>
          <a:blip r:embed="rId4"/>
          <a:stretch>
            <a:fillRect/>
          </a:stretch>
        </p:blipFill>
        <p:spPr>
          <a:xfrm>
            <a:off x="7912921" y="2847675"/>
            <a:ext cx="229781" cy="313550"/>
          </a:xfrm>
          <a:prstGeom prst="rect">
            <a:avLst/>
          </a:prstGeom>
          <a:noFill/>
          <a:ln>
            <a:noFill/>
          </a:ln>
        </p:spPr>
      </p:pic>
      <p:pic>
        <p:nvPicPr>
          <p:cNvPr id="187" name="Google Shape;187;p26"/>
          <p:cNvPicPr preferRelativeResize="0"/>
          <p:nvPr/>
        </p:nvPicPr>
        <p:blipFill>
          <a:blip r:embed="rId5"/>
          <a:stretch>
            <a:fillRect/>
          </a:stretch>
        </p:blipFill>
        <p:spPr>
          <a:xfrm rot="-636306">
            <a:off x="8312216" y="2967454"/>
            <a:ext cx="585550" cy="595376"/>
          </a:xfrm>
          <a:prstGeom prst="rect">
            <a:avLst/>
          </a:prstGeom>
          <a:noFill/>
          <a:ln>
            <a:noFill/>
          </a:ln>
        </p:spPr>
      </p:pic>
      <p:pic>
        <p:nvPicPr>
          <p:cNvPr id="188" name="Google Shape;188;p26"/>
          <p:cNvPicPr preferRelativeResize="0"/>
          <p:nvPr/>
        </p:nvPicPr>
        <p:blipFill>
          <a:blip r:embed="rId6"/>
          <a:stretch>
            <a:fillRect/>
          </a:stretch>
        </p:blipFill>
        <p:spPr>
          <a:xfrm rot="369379">
            <a:off x="8054695" y="3713330"/>
            <a:ext cx="386940" cy="428365"/>
          </a:xfrm>
          <a:prstGeom prst="rect">
            <a:avLst/>
          </a:prstGeom>
          <a:noFill/>
          <a:ln>
            <a:noFill/>
          </a:ln>
        </p:spPr>
      </p:pic>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stretch>
            <a:fillRect/>
          </a:stretch>
        </a:blipFill>
        <a:effectLst/>
      </p:bgPr>
    </p:bg>
    <p:spTree>
      <p:nvGrpSpPr>
        <p:cNvPr id="189" name="Shape 189"/>
        <p:cNvGrpSpPr/>
        <p:nvPr/>
      </p:nvGrpSpPr>
      <p:grpSpPr>
        <a:xfrm>
          <a:off x="0" y="0"/>
          <a:ext cx="0" cy="0"/>
          <a:chOff x="0" y="0"/>
          <a:chExt cx="0" cy="0"/>
        </a:xfrm>
      </p:grpSpPr>
      <p:sp>
        <p:nvSpPr>
          <p:cNvPr id="190" name="Google Shape;190;p27"/>
          <p:cNvSpPr txBox="1"/>
          <p:nvPr/>
        </p:nvSpPr>
        <p:spPr>
          <a:xfrm>
            <a:off x="2779400" y="3344675"/>
            <a:ext cx="35853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100" b="1">
                <a:solidFill>
                  <a:schemeClr val="dk1"/>
                </a:solidFill>
                <a:highlight>
                  <a:schemeClr val="dk2"/>
                </a:highlight>
                <a:latin typeface="Nunito"/>
                <a:ea typeface="Nunito"/>
                <a:cs typeface="Nunito"/>
                <a:sym typeface="Nunito"/>
              </a:rPr>
              <a:t>CREDITS:</a:t>
            </a:r>
            <a:r>
              <a:rPr lang="en-GB" sz="1100">
                <a:solidFill>
                  <a:schemeClr val="dk1"/>
                </a:solidFill>
                <a:latin typeface="Nunito"/>
                <a:ea typeface="Nunito"/>
                <a:cs typeface="Nunito"/>
                <a:sym typeface="Nunito"/>
              </a:rPr>
              <a:t> This presentation template was created by </a:t>
            </a:r>
            <a:r>
              <a:rPr lang="en-GB" sz="1100" b="1">
                <a:solidFill>
                  <a:schemeClr val="dk1"/>
                </a:solidFill>
                <a:highlight>
                  <a:schemeClr val="dk2"/>
                </a:highlight>
                <a:uFill>
                  <a:noFill/>
                </a:uFill>
                <a:latin typeface="Nunito"/>
                <a:ea typeface="Nunito"/>
                <a:cs typeface="Nunito"/>
                <a:sym typeface="Nunito"/>
                <a:hlinkClick r:id="rId3"/>
              </a:rPr>
              <a:t>Slidesgo</a:t>
            </a:r>
            <a:r>
              <a:rPr lang="en-GB" sz="1100" b="1">
                <a:solidFill>
                  <a:schemeClr val="dk1"/>
                </a:solidFill>
                <a:highlight>
                  <a:schemeClr val="dk2"/>
                </a:highlight>
                <a:latin typeface="Nunito"/>
                <a:ea typeface="Nunito"/>
                <a:cs typeface="Nunito"/>
                <a:sym typeface="Nunito"/>
              </a:rPr>
              <a:t>,</a:t>
            </a:r>
            <a:r>
              <a:rPr lang="en-GB" sz="1100">
                <a:solidFill>
                  <a:schemeClr val="dk1"/>
                </a:solidFill>
                <a:latin typeface="Nunito"/>
                <a:ea typeface="Nunito"/>
                <a:cs typeface="Nunito"/>
                <a:sym typeface="Nunito"/>
              </a:rPr>
              <a:t> including icons by </a:t>
            </a:r>
            <a:r>
              <a:rPr lang="en-GB" sz="1100" b="1">
                <a:solidFill>
                  <a:schemeClr val="dk1"/>
                </a:solidFill>
                <a:highlight>
                  <a:schemeClr val="dk2"/>
                </a:highlight>
                <a:uFill>
                  <a:noFill/>
                </a:uFill>
                <a:latin typeface="Nunito"/>
                <a:ea typeface="Nunito"/>
                <a:cs typeface="Nunito"/>
                <a:sym typeface="Nunito"/>
                <a:hlinkClick r:id="rId4"/>
              </a:rPr>
              <a:t>Flaticon</a:t>
            </a:r>
            <a:r>
              <a:rPr lang="en-GB" sz="1100" b="1">
                <a:solidFill>
                  <a:schemeClr val="dk1"/>
                </a:solidFill>
                <a:highlight>
                  <a:schemeClr val="dk2"/>
                </a:highlight>
                <a:latin typeface="Nunito"/>
                <a:ea typeface="Nunito"/>
                <a:cs typeface="Nunito"/>
                <a:sym typeface="Nunito"/>
              </a:rPr>
              <a:t>,</a:t>
            </a:r>
            <a:r>
              <a:rPr lang="en-GB" sz="1100">
                <a:solidFill>
                  <a:schemeClr val="dk1"/>
                </a:solidFill>
                <a:latin typeface="Nunito"/>
                <a:ea typeface="Nunito"/>
                <a:cs typeface="Nunito"/>
                <a:sym typeface="Nunito"/>
              </a:rPr>
              <a:t> and infographics &amp; images by </a:t>
            </a:r>
            <a:r>
              <a:rPr lang="en-GB" sz="1100" b="1">
                <a:solidFill>
                  <a:schemeClr val="dk1"/>
                </a:solidFill>
                <a:highlight>
                  <a:schemeClr val="dk2"/>
                </a:highlight>
                <a:uFill>
                  <a:noFill/>
                </a:uFill>
                <a:latin typeface="Nunito"/>
                <a:ea typeface="Nunito"/>
                <a:cs typeface="Nunito"/>
                <a:sym typeface="Nunito"/>
                <a:hlinkClick r:id="rId5"/>
              </a:rPr>
              <a:t>Freepik</a:t>
            </a:r>
            <a:endParaRPr sz="1100" b="1">
              <a:solidFill>
                <a:schemeClr val="dk1"/>
              </a:solidFill>
              <a:highlight>
                <a:schemeClr val="dk2"/>
              </a:highlight>
              <a:latin typeface="Nunito"/>
              <a:ea typeface="Nunito"/>
              <a:cs typeface="Nunito"/>
              <a:sym typeface="Nunito"/>
            </a:endParaRPr>
          </a:p>
        </p:txBody>
      </p:sp>
      <p:sp>
        <p:nvSpPr>
          <p:cNvPr id="191" name="Google Shape;191;p27"/>
          <p:cNvSpPr txBox="1"/>
          <p:nvPr>
            <p:ph type="ctrTitle"/>
          </p:nvPr>
        </p:nvSpPr>
        <p:spPr>
          <a:xfrm>
            <a:off x="2846144" y="612301"/>
            <a:ext cx="3451800" cy="1126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92" name="Google Shape;192;p27"/>
          <p:cNvSpPr txBox="1"/>
          <p:nvPr>
            <p:ph type="subTitle" idx="1"/>
          </p:nvPr>
        </p:nvSpPr>
        <p:spPr>
          <a:xfrm>
            <a:off x="2679300" y="2005158"/>
            <a:ext cx="3785400" cy="122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p:txBody>
      </p:sp>
      <p:sp>
        <p:nvSpPr>
          <p:cNvPr id="193" name="Google Shape;193;p27"/>
          <p:cNvSpPr txBox="1"/>
          <p:nvPr>
            <p:ph type="subTitle" idx="2"/>
          </p:nvPr>
        </p:nvSpPr>
        <p:spPr>
          <a:xfrm rot="-962">
            <a:off x="2963720" y="4156942"/>
            <a:ext cx="3216600" cy="373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p:txBody>
      </p:sp>
      <p:pic>
        <p:nvPicPr>
          <p:cNvPr id="194" name="Google Shape;194;p27"/>
          <p:cNvPicPr preferRelativeResize="0"/>
          <p:nvPr/>
        </p:nvPicPr>
        <p:blipFill>
          <a:blip r:embed="rId6"/>
          <a:stretch>
            <a:fillRect/>
          </a:stretch>
        </p:blipFill>
        <p:spPr>
          <a:xfrm rot="-1479383">
            <a:off x="7532127" y="1008781"/>
            <a:ext cx="1851152" cy="3220634"/>
          </a:xfrm>
          <a:prstGeom prst="rect">
            <a:avLst/>
          </a:prstGeom>
          <a:noFill/>
          <a:ln>
            <a:noFill/>
          </a:ln>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95" name="Shape 195"/>
        <p:cNvGrpSpPr/>
        <p:nvPr/>
      </p:nvGrpSpPr>
      <p:grpSpPr>
        <a:xfrm>
          <a:off x="0" y="0"/>
          <a:ext cx="0" cy="0"/>
          <a:chOff x="0" y="0"/>
          <a:chExt cx="0" cy="0"/>
        </a:xfrm>
      </p:grpSpPr>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stretch>
            <a:fillRect/>
          </a:stretch>
        </a:blipFill>
        <a:effectLst/>
      </p:bgPr>
    </p:bg>
    <p:spTree>
      <p:nvGrpSpPr>
        <p:cNvPr id="196" name="Shape 196"/>
        <p:cNvGrpSpPr/>
        <p:nvPr/>
      </p:nvGrpSpPr>
      <p:grpSpPr>
        <a:xfrm>
          <a:off x="0" y="0"/>
          <a:ext cx="0" cy="0"/>
          <a:chOff x="0" y="0"/>
          <a:chExt cx="0" cy="0"/>
        </a:xfrm>
      </p:grpSpPr>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BLANK_1_1_1_1_1_1_1_3">
    <p:bg>
      <p:bgPr>
        <a:blipFill>
          <a:blip r:embed="rId2"/>
          <a:stretch>
            <a:fillRect/>
          </a:stretch>
        </a:blipFill>
        <a:effectLst/>
      </p:bgPr>
    </p:bg>
    <p:spTree>
      <p:nvGrpSpPr>
        <p:cNvPr id="197" name="Shape 197"/>
        <p:cNvGrpSpPr/>
        <p:nvPr/>
      </p:nvGrpSpPr>
      <p:grpSpPr>
        <a:xfrm>
          <a:off x="0" y="0"/>
          <a:ext cx="0" cy="0"/>
          <a:chOff x="0" y="0"/>
          <a:chExt cx="0" cy="0"/>
        </a:xfrm>
      </p:grpSpPr>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4"/>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 name="Google Shape;19;p4"/>
          <p:cNvSpPr txBox="1"/>
          <p:nvPr>
            <p:ph type="body" idx="1"/>
          </p:nvPr>
        </p:nvSpPr>
        <p:spPr>
          <a:xfrm>
            <a:off x="720000" y="1237083"/>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AutoNum type="arabicPeriod"/>
              <a:defRPr sz="105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1600"/>
              </a:spcBef>
              <a:spcAft>
                <a:spcPts val="0"/>
              </a:spcAft>
              <a:buClr>
                <a:srgbClr val="434343"/>
              </a:buClr>
              <a:buSzPts val="1400"/>
              <a:buAutoNum type="romanLcPeriod"/>
              <a:defRPr>
                <a:solidFill>
                  <a:srgbClr val="434343"/>
                </a:solidFill>
              </a:defRPr>
            </a:lvl3pPr>
            <a:lvl4pPr marL="1828800" lvl="3" indent="-317500" rtl="0">
              <a:lnSpc>
                <a:spcPct val="115000"/>
              </a:lnSpc>
              <a:spcBef>
                <a:spcPts val="1600"/>
              </a:spcBef>
              <a:spcAft>
                <a:spcPts val="0"/>
              </a:spcAft>
              <a:buClr>
                <a:srgbClr val="434343"/>
              </a:buClr>
              <a:buSzPts val="1400"/>
              <a:buAutoNum type="arabicPeriod"/>
              <a:defRPr>
                <a:solidFill>
                  <a:srgbClr val="434343"/>
                </a:solidFill>
              </a:defRPr>
            </a:lvl4pPr>
            <a:lvl5pPr marL="2286000" lvl="4" indent="-317500" rtl="0">
              <a:lnSpc>
                <a:spcPct val="115000"/>
              </a:lnSpc>
              <a:spcBef>
                <a:spcPts val="1600"/>
              </a:spcBef>
              <a:spcAft>
                <a:spcPts val="0"/>
              </a:spcAft>
              <a:buClr>
                <a:srgbClr val="434343"/>
              </a:buClr>
              <a:buSzPts val="1400"/>
              <a:buAutoNum type="alphaLcPeriod"/>
              <a:defRPr>
                <a:solidFill>
                  <a:srgbClr val="434343"/>
                </a:solidFill>
              </a:defRPr>
            </a:lvl5pPr>
            <a:lvl6pPr marL="2743200" lvl="5" indent="-317500" rtl="0">
              <a:lnSpc>
                <a:spcPct val="115000"/>
              </a:lnSpc>
              <a:spcBef>
                <a:spcPts val="1600"/>
              </a:spcBef>
              <a:spcAft>
                <a:spcPts val="0"/>
              </a:spcAft>
              <a:buClr>
                <a:srgbClr val="434343"/>
              </a:buClr>
              <a:buSzPts val="1400"/>
              <a:buAutoNum type="romanLcPeriod"/>
              <a:defRPr>
                <a:solidFill>
                  <a:srgbClr val="434343"/>
                </a:solidFill>
              </a:defRPr>
            </a:lvl6pPr>
            <a:lvl7pPr marL="3200400" lvl="6" indent="-317500" rtl="0">
              <a:lnSpc>
                <a:spcPct val="115000"/>
              </a:lnSpc>
              <a:spcBef>
                <a:spcPts val="1600"/>
              </a:spcBef>
              <a:spcAft>
                <a:spcPts val="0"/>
              </a:spcAft>
              <a:buClr>
                <a:srgbClr val="434343"/>
              </a:buClr>
              <a:buSzPts val="1400"/>
              <a:buAutoNum type="arabicPeriod"/>
              <a:defRPr>
                <a:solidFill>
                  <a:srgbClr val="434343"/>
                </a:solidFill>
              </a:defRPr>
            </a:lvl7pPr>
            <a:lvl8pPr marL="3657600" lvl="7" indent="-317500" rtl="0">
              <a:lnSpc>
                <a:spcPct val="115000"/>
              </a:lnSpc>
              <a:spcBef>
                <a:spcPts val="1600"/>
              </a:spcBef>
              <a:spcAft>
                <a:spcPts val="0"/>
              </a:spcAft>
              <a:buClr>
                <a:srgbClr val="434343"/>
              </a:buClr>
              <a:buSzPts val="1400"/>
              <a:buAutoNum type="alphaLcPeriod"/>
              <a:defRPr>
                <a:solidFill>
                  <a:srgbClr val="434343"/>
                </a:solidFill>
              </a:defRPr>
            </a:lvl8pPr>
            <a:lvl9pPr marL="4114800" lvl="8" indent="-317500" rtl="0">
              <a:lnSpc>
                <a:spcPct val="115000"/>
              </a:lnSpc>
              <a:spcBef>
                <a:spcPts val="1600"/>
              </a:spcBef>
              <a:spcAft>
                <a:spcPts val="1600"/>
              </a:spcAft>
              <a:buClr>
                <a:srgbClr val="434343"/>
              </a:buClr>
              <a:buSzPts val="1400"/>
              <a:buAutoNum type="romanLcPeriod"/>
              <a:defRPr>
                <a:solidFill>
                  <a:srgbClr val="434343"/>
                </a:solidFill>
              </a:defRPr>
            </a:lvl9pPr>
          </a:lstStyle>
          <a:p/>
        </p:txBody>
      </p:sp>
      <p:pic>
        <p:nvPicPr>
          <p:cNvPr id="20" name="Google Shape;20;p4"/>
          <p:cNvPicPr preferRelativeResize="0"/>
          <p:nvPr/>
        </p:nvPicPr>
        <p:blipFill>
          <a:blip r:embed="rId3"/>
          <a:stretch>
            <a:fillRect/>
          </a:stretch>
        </p:blipFill>
        <p:spPr>
          <a:xfrm rot="2288479">
            <a:off x="-67880" y="4248004"/>
            <a:ext cx="677162" cy="1197392"/>
          </a:xfrm>
          <a:prstGeom prst="rect">
            <a:avLst/>
          </a:prstGeom>
          <a:noFill/>
          <a:ln>
            <a:noFill/>
          </a:ln>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BLANK_1_1_1_1_1_1_1_4">
    <p:bg>
      <p:bgPr>
        <a:blipFill>
          <a:blip r:embed="rId2"/>
          <a:stretch>
            <a:fillRect/>
          </a:stretch>
        </a:blipFill>
        <a:effectLst/>
      </p:bgPr>
    </p:bg>
    <p:spTree>
      <p:nvGrpSpPr>
        <p:cNvPr id="198" name="Shape 198"/>
        <p:cNvGrpSpPr/>
        <p:nvPr/>
      </p:nvGrpSpPr>
      <p:grpSpPr>
        <a:xfrm>
          <a:off x="0" y="0"/>
          <a:ext cx="0" cy="0"/>
          <a:chOff x="0" y="0"/>
          <a:chExt cx="0" cy="0"/>
        </a:xfrm>
      </p:grpSpPr>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4">
  <p:cSld name="BLANK_1_1_1_1_1_1_1_5">
    <p:bg>
      <p:bgPr>
        <a:blipFill>
          <a:blip r:embed="rId2"/>
          <a:stretch>
            <a:fillRect/>
          </a:stretch>
        </a:blipFill>
        <a:effectLst/>
      </p:bgPr>
    </p:bg>
    <p:spTree>
      <p:nvGrpSpPr>
        <p:cNvPr id="199" name="Shape 199"/>
        <p:cNvGrpSpPr/>
        <p:nvPr/>
      </p:nvGrpSpPr>
      <p:grpSpPr>
        <a:xfrm>
          <a:off x="0" y="0"/>
          <a:ext cx="0" cy="0"/>
          <a:chOff x="0" y="0"/>
          <a:chExt cx="0" cy="0"/>
        </a:xfrm>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5">
  <p:cSld name="BLANK_1_1_1_1_1_1_1_6">
    <p:bg>
      <p:bgPr>
        <a:blipFill>
          <a:blip r:embed="rId2"/>
          <a:stretch>
            <a:fillRect/>
          </a:stretch>
        </a:blipFill>
        <a:effectLst/>
      </p:bgPr>
    </p:bg>
    <p:spTree>
      <p:nvGrpSpPr>
        <p:cNvPr id="200" name="Shape 200"/>
        <p:cNvGrpSpPr/>
        <p:nvPr/>
      </p:nvGrpSpPr>
      <p:grpSpPr>
        <a:xfrm>
          <a:off x="0" y="0"/>
          <a:ext cx="0" cy="0"/>
          <a:chOff x="0" y="0"/>
          <a:chExt cx="0" cy="0"/>
        </a:xfrm>
      </p:grpSpPr>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21" name="Shape 21"/>
        <p:cNvGrpSpPr/>
        <p:nvPr/>
      </p:nvGrpSpPr>
      <p:grpSpPr>
        <a:xfrm>
          <a:off x="0" y="0"/>
          <a:ext cx="0" cy="0"/>
          <a:chOff x="0" y="0"/>
          <a:chExt cx="0" cy="0"/>
        </a:xfrm>
      </p:grpSpPr>
      <p:sp>
        <p:nvSpPr>
          <p:cNvPr id="22" name="Google Shape;22;p5"/>
          <p:cNvSpPr txBox="1"/>
          <p:nvPr>
            <p:ph type="subTitle" idx="1"/>
          </p:nvPr>
        </p:nvSpPr>
        <p:spPr>
          <a:xfrm>
            <a:off x="1337250" y="2306813"/>
            <a:ext cx="1570200" cy="3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000"/>
              <a:buFont typeface="Jua" charset="-127"/>
              <a:buNone/>
              <a:defRPr sz="2000">
                <a:solidFill>
                  <a:schemeClr val="accent5"/>
                </a:solidFill>
                <a:latin typeface="Merienda One" panose="02000000000000000000"/>
                <a:ea typeface="Merienda One" panose="02000000000000000000"/>
                <a:cs typeface="Merienda One" panose="02000000000000000000"/>
                <a:sym typeface="Merienda One" panose="02000000000000000000"/>
              </a:defRPr>
            </a:lvl1pPr>
            <a:lvl2pPr lvl="1" algn="ctr">
              <a:lnSpc>
                <a:spcPct val="100000"/>
              </a:lnSpc>
              <a:spcBef>
                <a:spcPts val="0"/>
              </a:spcBef>
              <a:spcAft>
                <a:spcPts val="0"/>
              </a:spcAft>
              <a:buSzPts val="2000"/>
              <a:buFont typeface="Jua" charset="-127"/>
              <a:buNone/>
              <a:defRPr sz="2000" b="1">
                <a:latin typeface="Jua" charset="-127"/>
                <a:ea typeface="Jua" charset="-127"/>
                <a:cs typeface="Jua" charset="-127"/>
                <a:sym typeface="Jua" charset="-127"/>
              </a:defRPr>
            </a:lvl2pPr>
            <a:lvl3pPr lvl="2"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3pPr>
            <a:lvl4pPr lvl="3"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4pPr>
            <a:lvl5pPr lvl="4"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5pPr>
            <a:lvl6pPr lvl="5"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6pPr>
            <a:lvl7pPr lvl="6"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7pPr>
            <a:lvl8pPr lvl="7" algn="ctr">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8pPr>
            <a:lvl9pPr lvl="8" algn="ctr">
              <a:lnSpc>
                <a:spcPct val="100000"/>
              </a:lnSpc>
              <a:spcBef>
                <a:spcPts val="1600"/>
              </a:spcBef>
              <a:spcAft>
                <a:spcPts val="1600"/>
              </a:spcAft>
              <a:buSzPts val="2000"/>
              <a:buFont typeface="Jua" charset="-127"/>
              <a:buNone/>
              <a:defRPr sz="2000" b="1">
                <a:latin typeface="Jua" charset="-127"/>
                <a:ea typeface="Jua" charset="-127"/>
                <a:cs typeface="Jua" charset="-127"/>
                <a:sym typeface="Jua" charset="-127"/>
              </a:defRPr>
            </a:lvl9pPr>
          </a:lstStyle>
          <a:p/>
        </p:txBody>
      </p:sp>
      <p:sp>
        <p:nvSpPr>
          <p:cNvPr id="23" name="Google Shape;23;p5"/>
          <p:cNvSpPr txBox="1"/>
          <p:nvPr>
            <p:ph type="subTitle" idx="2"/>
          </p:nvPr>
        </p:nvSpPr>
        <p:spPr>
          <a:xfrm>
            <a:off x="6259950" y="2306813"/>
            <a:ext cx="1570200" cy="33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Jua" charset="-127"/>
              <a:buNone/>
              <a:defRPr sz="2000">
                <a:solidFill>
                  <a:schemeClr val="lt2"/>
                </a:solidFill>
                <a:latin typeface="Merienda One" panose="02000000000000000000"/>
                <a:ea typeface="Merienda One" panose="02000000000000000000"/>
                <a:cs typeface="Merienda One" panose="02000000000000000000"/>
                <a:sym typeface="Merienda One" panose="02000000000000000000"/>
              </a:defRPr>
            </a:lvl1pPr>
            <a:lvl2pPr lvl="1" algn="ctr" rtl="0">
              <a:lnSpc>
                <a:spcPct val="100000"/>
              </a:lnSpc>
              <a:spcBef>
                <a:spcPts val="0"/>
              </a:spcBef>
              <a:spcAft>
                <a:spcPts val="0"/>
              </a:spcAft>
              <a:buSzPts val="2000"/>
              <a:buFont typeface="Jua" charset="-127"/>
              <a:buNone/>
              <a:defRPr sz="2000" b="1">
                <a:latin typeface="Jua" charset="-127"/>
                <a:ea typeface="Jua" charset="-127"/>
                <a:cs typeface="Jua" charset="-127"/>
                <a:sym typeface="Jua" charset="-127"/>
              </a:defRPr>
            </a:lvl2pPr>
            <a:lvl3pPr lvl="2"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3pPr>
            <a:lvl4pPr lvl="3"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4pPr>
            <a:lvl5pPr lvl="4"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5pPr>
            <a:lvl6pPr lvl="5"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6pPr>
            <a:lvl7pPr lvl="6"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7pPr>
            <a:lvl8pPr lvl="7" algn="ctr" rtl="0">
              <a:lnSpc>
                <a:spcPct val="100000"/>
              </a:lnSpc>
              <a:spcBef>
                <a:spcPts val="1600"/>
              </a:spcBef>
              <a:spcAft>
                <a:spcPts val="0"/>
              </a:spcAft>
              <a:buSzPts val="2000"/>
              <a:buFont typeface="Jua" charset="-127"/>
              <a:buNone/>
              <a:defRPr sz="2000" b="1">
                <a:latin typeface="Jua" charset="-127"/>
                <a:ea typeface="Jua" charset="-127"/>
                <a:cs typeface="Jua" charset="-127"/>
                <a:sym typeface="Jua" charset="-127"/>
              </a:defRPr>
            </a:lvl8pPr>
            <a:lvl9pPr lvl="8" algn="ctr" rtl="0">
              <a:lnSpc>
                <a:spcPct val="100000"/>
              </a:lnSpc>
              <a:spcBef>
                <a:spcPts val="1600"/>
              </a:spcBef>
              <a:spcAft>
                <a:spcPts val="1600"/>
              </a:spcAft>
              <a:buSzPts val="2000"/>
              <a:buFont typeface="Jua" charset="-127"/>
              <a:buNone/>
              <a:defRPr sz="2000" b="1">
                <a:latin typeface="Jua" charset="-127"/>
                <a:ea typeface="Jua" charset="-127"/>
                <a:cs typeface="Jua" charset="-127"/>
                <a:sym typeface="Jua" charset="-127"/>
              </a:defRPr>
            </a:lvl9pPr>
          </a:lstStyle>
          <a:p/>
        </p:txBody>
      </p:sp>
      <p:sp>
        <p:nvSpPr>
          <p:cNvPr id="24" name="Google Shape;24;p5"/>
          <p:cNvSpPr txBox="1"/>
          <p:nvPr>
            <p:ph type="subTitle" idx="3"/>
          </p:nvPr>
        </p:nvSpPr>
        <p:spPr>
          <a:xfrm>
            <a:off x="819200" y="2637413"/>
            <a:ext cx="2606400" cy="7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5" name="Google Shape;25;p5"/>
          <p:cNvSpPr txBox="1"/>
          <p:nvPr>
            <p:ph type="subTitle" idx="4"/>
          </p:nvPr>
        </p:nvSpPr>
        <p:spPr>
          <a:xfrm>
            <a:off x="5718475" y="2637413"/>
            <a:ext cx="2606400" cy="71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6" name="Google Shape;26;p5"/>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27" name="Google Shape;27;p5"/>
          <p:cNvPicPr preferRelativeResize="0"/>
          <p:nvPr/>
        </p:nvPicPr>
        <p:blipFill>
          <a:blip r:embed="rId3"/>
          <a:stretch>
            <a:fillRect/>
          </a:stretch>
        </p:blipFill>
        <p:spPr>
          <a:xfrm rot="-1204318">
            <a:off x="7991900" y="-246320"/>
            <a:ext cx="1468101" cy="2554226"/>
          </a:xfrm>
          <a:prstGeom prst="rect">
            <a:avLst/>
          </a:prstGeom>
          <a:noFill/>
          <a:ln>
            <a:noFill/>
          </a:ln>
        </p:spPr>
      </p:pic>
      <p:pic>
        <p:nvPicPr>
          <p:cNvPr id="28" name="Google Shape;28;p5"/>
          <p:cNvPicPr preferRelativeResize="0"/>
          <p:nvPr/>
        </p:nvPicPr>
        <p:blipFill>
          <a:blip r:embed="rId3"/>
          <a:stretch>
            <a:fillRect/>
          </a:stretch>
        </p:blipFill>
        <p:spPr>
          <a:xfrm rot="9396267">
            <a:off x="-202251" y="2877205"/>
            <a:ext cx="1468101" cy="2554226"/>
          </a:xfrm>
          <a:prstGeom prst="rect">
            <a:avLst/>
          </a:prstGeom>
          <a:noFill/>
          <a:ln>
            <a:noFill/>
          </a:ln>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31" name="Google Shape;31;p6"/>
          <p:cNvPicPr preferRelativeResize="0"/>
          <p:nvPr/>
        </p:nvPicPr>
        <p:blipFill>
          <a:blip r:embed="rId2"/>
          <a:stretch>
            <a:fillRect/>
          </a:stretch>
        </p:blipFill>
        <p:spPr>
          <a:xfrm rot="-1355337">
            <a:off x="7961017" y="4230577"/>
            <a:ext cx="1160712" cy="745848"/>
          </a:xfrm>
          <a:prstGeom prst="rect">
            <a:avLst/>
          </a:prstGeom>
          <a:noFill/>
          <a:ln>
            <a:noFill/>
          </a:ln>
        </p:spPr>
      </p:pic>
      <p:pic>
        <p:nvPicPr>
          <p:cNvPr id="32" name="Google Shape;32;p6"/>
          <p:cNvPicPr preferRelativeResize="0"/>
          <p:nvPr/>
        </p:nvPicPr>
        <p:blipFill>
          <a:blip r:embed="rId2"/>
          <a:stretch>
            <a:fillRect/>
          </a:stretch>
        </p:blipFill>
        <p:spPr>
          <a:xfrm rot="9584776">
            <a:off x="16494" y="140877"/>
            <a:ext cx="1160710" cy="745847"/>
          </a:xfrm>
          <a:prstGeom prst="rect">
            <a:avLst/>
          </a:prstGeom>
          <a:noFill/>
          <a:ln>
            <a:noFill/>
          </a:ln>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33" name="Shape 33"/>
        <p:cNvGrpSpPr/>
        <p:nvPr/>
      </p:nvGrpSpPr>
      <p:grpSpPr>
        <a:xfrm>
          <a:off x="0" y="0"/>
          <a:ext cx="0" cy="0"/>
          <a:chOff x="0" y="0"/>
          <a:chExt cx="0" cy="0"/>
        </a:xfrm>
      </p:grpSpPr>
      <p:pic>
        <p:nvPicPr>
          <p:cNvPr id="34" name="Google Shape;34;p7"/>
          <p:cNvPicPr preferRelativeResize="0"/>
          <p:nvPr/>
        </p:nvPicPr>
        <p:blipFill>
          <a:blip r:embed="rId3"/>
          <a:stretch>
            <a:fillRect/>
          </a:stretch>
        </p:blipFill>
        <p:spPr>
          <a:xfrm rot="-1566397">
            <a:off x="8378851" y="4111427"/>
            <a:ext cx="802873" cy="1419620"/>
          </a:xfrm>
          <a:prstGeom prst="rect">
            <a:avLst/>
          </a:prstGeom>
          <a:noFill/>
          <a:ln>
            <a:noFill/>
          </a:ln>
        </p:spPr>
      </p:pic>
      <p:sp>
        <p:nvSpPr>
          <p:cNvPr id="35" name="Google Shape;35;p7"/>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6" name="Google Shape;36;p7"/>
          <p:cNvSpPr txBox="1"/>
          <p:nvPr>
            <p:ph type="subTitle" idx="1"/>
          </p:nvPr>
        </p:nvSpPr>
        <p:spPr>
          <a:xfrm rot="-191">
            <a:off x="1866025" y="1408832"/>
            <a:ext cx="5412000" cy="2344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595959"/>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p:txBody>
      </p:sp>
      <p:pic>
        <p:nvPicPr>
          <p:cNvPr id="37" name="Google Shape;37;p7"/>
          <p:cNvPicPr preferRelativeResize="0"/>
          <p:nvPr/>
        </p:nvPicPr>
        <p:blipFill>
          <a:blip r:embed="rId4"/>
          <a:stretch>
            <a:fillRect/>
          </a:stretch>
        </p:blipFill>
        <p:spPr>
          <a:xfrm>
            <a:off x="8424002" y="3363105"/>
            <a:ext cx="702623" cy="777821"/>
          </a:xfrm>
          <a:prstGeom prst="rect">
            <a:avLst/>
          </a:prstGeom>
          <a:noFill/>
          <a:ln>
            <a:noFill/>
          </a:ln>
        </p:spPr>
      </p:pic>
      <p:pic>
        <p:nvPicPr>
          <p:cNvPr id="38" name="Google Shape;38;p7"/>
          <p:cNvPicPr preferRelativeResize="0"/>
          <p:nvPr/>
        </p:nvPicPr>
        <p:blipFill>
          <a:blip r:embed="rId5"/>
          <a:stretch>
            <a:fillRect/>
          </a:stretch>
        </p:blipFill>
        <p:spPr>
          <a:xfrm>
            <a:off x="7824625" y="3910150"/>
            <a:ext cx="504775" cy="513225"/>
          </a:xfrm>
          <a:prstGeom prst="rect">
            <a:avLst/>
          </a:prstGeom>
          <a:noFill/>
          <a:ln>
            <a:noFill/>
          </a:ln>
        </p:spPr>
      </p:pic>
      <p:pic>
        <p:nvPicPr>
          <p:cNvPr id="39" name="Google Shape;39;p7"/>
          <p:cNvPicPr preferRelativeResize="0"/>
          <p:nvPr/>
        </p:nvPicPr>
        <p:blipFill>
          <a:blip r:embed="rId4"/>
          <a:stretch>
            <a:fillRect/>
          </a:stretch>
        </p:blipFill>
        <p:spPr>
          <a:xfrm>
            <a:off x="7864050" y="3066575"/>
            <a:ext cx="425925" cy="471525"/>
          </a:xfrm>
          <a:prstGeom prst="rect">
            <a:avLst/>
          </a:prstGeom>
          <a:noFill/>
          <a:ln>
            <a:noFill/>
          </a:ln>
        </p:spPr>
      </p:pic>
      <p:pic>
        <p:nvPicPr>
          <p:cNvPr id="40" name="Google Shape;40;p7"/>
          <p:cNvPicPr preferRelativeResize="0"/>
          <p:nvPr/>
        </p:nvPicPr>
        <p:blipFill>
          <a:blip r:embed="rId4"/>
          <a:stretch>
            <a:fillRect/>
          </a:stretch>
        </p:blipFill>
        <p:spPr>
          <a:xfrm rot="10800000">
            <a:off x="181492" y="1024872"/>
            <a:ext cx="702623" cy="777821"/>
          </a:xfrm>
          <a:prstGeom prst="rect">
            <a:avLst/>
          </a:prstGeom>
          <a:noFill/>
          <a:ln>
            <a:noFill/>
          </a:ln>
        </p:spPr>
      </p:pic>
      <p:pic>
        <p:nvPicPr>
          <p:cNvPr id="41" name="Google Shape;41;p7"/>
          <p:cNvPicPr preferRelativeResize="0"/>
          <p:nvPr/>
        </p:nvPicPr>
        <p:blipFill>
          <a:blip r:embed="rId5"/>
          <a:stretch>
            <a:fillRect/>
          </a:stretch>
        </p:blipFill>
        <p:spPr>
          <a:xfrm rot="10800000">
            <a:off x="978717" y="742423"/>
            <a:ext cx="504775" cy="513225"/>
          </a:xfrm>
          <a:prstGeom prst="rect">
            <a:avLst/>
          </a:prstGeom>
          <a:noFill/>
          <a:ln>
            <a:noFill/>
          </a:ln>
        </p:spPr>
      </p:pic>
      <p:pic>
        <p:nvPicPr>
          <p:cNvPr id="42" name="Google Shape;42;p7"/>
          <p:cNvPicPr preferRelativeResize="0"/>
          <p:nvPr/>
        </p:nvPicPr>
        <p:blipFill>
          <a:blip r:embed="rId4"/>
          <a:stretch>
            <a:fillRect/>
          </a:stretch>
        </p:blipFill>
        <p:spPr>
          <a:xfrm rot="10800000">
            <a:off x="1018143" y="1627697"/>
            <a:ext cx="425925" cy="471525"/>
          </a:xfrm>
          <a:prstGeom prst="rect">
            <a:avLst/>
          </a:prstGeom>
          <a:noFill/>
          <a:ln>
            <a:noFill/>
          </a:ln>
        </p:spPr>
      </p:pic>
      <p:pic>
        <p:nvPicPr>
          <p:cNvPr id="43" name="Google Shape;43;p7"/>
          <p:cNvPicPr preferRelativeResize="0"/>
          <p:nvPr/>
        </p:nvPicPr>
        <p:blipFill>
          <a:blip r:embed="rId3"/>
          <a:stretch>
            <a:fillRect/>
          </a:stretch>
        </p:blipFill>
        <p:spPr>
          <a:xfrm rot="8596455">
            <a:off x="-104133" y="-533998"/>
            <a:ext cx="926541" cy="1638296"/>
          </a:xfrm>
          <a:prstGeom prst="rect">
            <a:avLst/>
          </a:prstGeom>
          <a:noFill/>
          <a:ln>
            <a:noFill/>
          </a:ln>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44" name="Shape 44"/>
        <p:cNvGrpSpPr/>
        <p:nvPr/>
      </p:nvGrpSpPr>
      <p:grpSpPr>
        <a:xfrm>
          <a:off x="0" y="0"/>
          <a:ext cx="0" cy="0"/>
          <a:chOff x="0" y="0"/>
          <a:chExt cx="0" cy="0"/>
        </a:xfrm>
      </p:grpSpPr>
      <p:sp>
        <p:nvSpPr>
          <p:cNvPr id="45" name="Google Shape;45;p8"/>
          <p:cNvSpPr txBox="1"/>
          <p:nvPr>
            <p:ph type="title"/>
          </p:nvPr>
        </p:nvSpPr>
        <p:spPr>
          <a:xfrm>
            <a:off x="1746375" y="1397700"/>
            <a:ext cx="5651100" cy="2348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pic>
        <p:nvPicPr>
          <p:cNvPr id="46" name="Google Shape;46;p8"/>
          <p:cNvPicPr preferRelativeResize="0"/>
          <p:nvPr/>
        </p:nvPicPr>
        <p:blipFill>
          <a:blip r:embed="rId3"/>
          <a:stretch>
            <a:fillRect/>
          </a:stretch>
        </p:blipFill>
        <p:spPr>
          <a:xfrm rot="-1176830">
            <a:off x="8064656" y="1720505"/>
            <a:ext cx="229781" cy="313549"/>
          </a:xfrm>
          <a:prstGeom prst="rect">
            <a:avLst/>
          </a:prstGeom>
          <a:noFill/>
          <a:ln>
            <a:noFill/>
          </a:ln>
        </p:spPr>
      </p:pic>
      <p:pic>
        <p:nvPicPr>
          <p:cNvPr id="47" name="Google Shape;47;p8"/>
          <p:cNvPicPr preferRelativeResize="0"/>
          <p:nvPr/>
        </p:nvPicPr>
        <p:blipFill>
          <a:blip r:embed="rId4"/>
          <a:stretch>
            <a:fillRect/>
          </a:stretch>
        </p:blipFill>
        <p:spPr>
          <a:xfrm rot="-1813129">
            <a:off x="8517971" y="1631412"/>
            <a:ext cx="585550" cy="595376"/>
          </a:xfrm>
          <a:prstGeom prst="rect">
            <a:avLst/>
          </a:prstGeom>
          <a:noFill/>
          <a:ln>
            <a:noFill/>
          </a:ln>
        </p:spPr>
      </p:pic>
      <p:pic>
        <p:nvPicPr>
          <p:cNvPr id="48" name="Google Shape;48;p8"/>
          <p:cNvPicPr preferRelativeResize="0"/>
          <p:nvPr/>
        </p:nvPicPr>
        <p:blipFill>
          <a:blip r:embed="rId5"/>
          <a:stretch>
            <a:fillRect/>
          </a:stretch>
        </p:blipFill>
        <p:spPr>
          <a:xfrm rot="-807443">
            <a:off x="8503496" y="2458633"/>
            <a:ext cx="386939" cy="428365"/>
          </a:xfrm>
          <a:prstGeom prst="rect">
            <a:avLst/>
          </a:prstGeom>
          <a:noFill/>
          <a:ln>
            <a:noFill/>
          </a:ln>
        </p:spPr>
      </p:pic>
      <p:pic>
        <p:nvPicPr>
          <p:cNvPr id="49" name="Google Shape;49;p8"/>
          <p:cNvPicPr preferRelativeResize="0"/>
          <p:nvPr/>
        </p:nvPicPr>
        <p:blipFill>
          <a:blip r:embed="rId6"/>
          <a:stretch>
            <a:fillRect/>
          </a:stretch>
        </p:blipFill>
        <p:spPr>
          <a:xfrm>
            <a:off x="7544275" y="2342435"/>
            <a:ext cx="1975124" cy="3436379"/>
          </a:xfrm>
          <a:prstGeom prst="rect">
            <a:avLst/>
          </a:prstGeom>
          <a:noFill/>
          <a:ln>
            <a:noFill/>
          </a:ln>
        </p:spPr>
      </p:pic>
      <p:pic>
        <p:nvPicPr>
          <p:cNvPr id="50" name="Google Shape;50;p8"/>
          <p:cNvPicPr preferRelativeResize="0"/>
          <p:nvPr/>
        </p:nvPicPr>
        <p:blipFill>
          <a:blip r:embed="rId3"/>
          <a:stretch>
            <a:fillRect/>
          </a:stretch>
        </p:blipFill>
        <p:spPr>
          <a:xfrm rot="9623170">
            <a:off x="849412" y="3070395"/>
            <a:ext cx="229781" cy="313549"/>
          </a:xfrm>
          <a:prstGeom prst="rect">
            <a:avLst/>
          </a:prstGeom>
          <a:noFill/>
          <a:ln>
            <a:noFill/>
          </a:ln>
        </p:spPr>
      </p:pic>
      <p:pic>
        <p:nvPicPr>
          <p:cNvPr id="51" name="Google Shape;51;p8"/>
          <p:cNvPicPr preferRelativeResize="0"/>
          <p:nvPr/>
        </p:nvPicPr>
        <p:blipFill>
          <a:blip r:embed="rId4"/>
          <a:stretch>
            <a:fillRect/>
          </a:stretch>
        </p:blipFill>
        <p:spPr>
          <a:xfrm rot="8986871">
            <a:off x="40328" y="2877661"/>
            <a:ext cx="585550" cy="595376"/>
          </a:xfrm>
          <a:prstGeom prst="rect">
            <a:avLst/>
          </a:prstGeom>
          <a:noFill/>
          <a:ln>
            <a:noFill/>
          </a:ln>
        </p:spPr>
      </p:pic>
      <p:pic>
        <p:nvPicPr>
          <p:cNvPr id="52" name="Google Shape;52;p8"/>
          <p:cNvPicPr preferRelativeResize="0"/>
          <p:nvPr/>
        </p:nvPicPr>
        <p:blipFill>
          <a:blip r:embed="rId5"/>
          <a:stretch>
            <a:fillRect/>
          </a:stretch>
        </p:blipFill>
        <p:spPr>
          <a:xfrm rot="9992557">
            <a:off x="253414" y="2217451"/>
            <a:ext cx="386939" cy="428365"/>
          </a:xfrm>
          <a:prstGeom prst="rect">
            <a:avLst/>
          </a:prstGeom>
          <a:noFill/>
          <a:ln>
            <a:noFill/>
          </a:ln>
        </p:spPr>
      </p:pic>
      <p:pic>
        <p:nvPicPr>
          <p:cNvPr id="53" name="Google Shape;53;p8"/>
          <p:cNvPicPr preferRelativeResize="0"/>
          <p:nvPr/>
        </p:nvPicPr>
        <p:blipFill>
          <a:blip r:embed="rId6"/>
          <a:stretch>
            <a:fillRect/>
          </a:stretch>
        </p:blipFill>
        <p:spPr>
          <a:xfrm rot="10800000">
            <a:off x="-375550" y="-674365"/>
            <a:ext cx="1975124" cy="3436379"/>
          </a:xfrm>
          <a:prstGeom prst="rect">
            <a:avLst/>
          </a:prstGeom>
          <a:noFill/>
          <a:ln>
            <a:noFill/>
          </a:ln>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54" name="Shape 54"/>
        <p:cNvGrpSpPr/>
        <p:nvPr/>
      </p:nvGrpSpPr>
      <p:grpSpPr>
        <a:xfrm>
          <a:off x="0" y="0"/>
          <a:ext cx="0" cy="0"/>
          <a:chOff x="0" y="0"/>
          <a:chExt cx="0" cy="0"/>
        </a:xfrm>
      </p:grpSpPr>
      <p:sp>
        <p:nvSpPr>
          <p:cNvPr id="55" name="Google Shape;55;p9"/>
          <p:cNvSpPr txBox="1"/>
          <p:nvPr>
            <p:ph type="title"/>
          </p:nvPr>
        </p:nvSpPr>
        <p:spPr>
          <a:xfrm>
            <a:off x="915863" y="1431125"/>
            <a:ext cx="4162800" cy="879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6" name="Google Shape;56;p9"/>
          <p:cNvSpPr txBox="1"/>
          <p:nvPr>
            <p:ph type="subTitle" idx="1"/>
          </p:nvPr>
        </p:nvSpPr>
        <p:spPr>
          <a:xfrm>
            <a:off x="915775" y="2265192"/>
            <a:ext cx="4162800" cy="144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pic>
        <p:nvPicPr>
          <p:cNvPr id="57" name="Google Shape;57;p9"/>
          <p:cNvPicPr preferRelativeResize="0"/>
          <p:nvPr/>
        </p:nvPicPr>
        <p:blipFill>
          <a:blip r:embed="rId3"/>
          <a:stretch>
            <a:fillRect/>
          </a:stretch>
        </p:blipFill>
        <p:spPr>
          <a:xfrm rot="497676">
            <a:off x="7719857" y="143375"/>
            <a:ext cx="2360786" cy="5143499"/>
          </a:xfrm>
          <a:prstGeom prst="rect">
            <a:avLst/>
          </a:prstGeom>
          <a:noFill/>
          <a:ln>
            <a:noFill/>
          </a:ln>
        </p:spPr>
      </p:pic>
      <p:pic>
        <p:nvPicPr>
          <p:cNvPr id="58" name="Google Shape;58;p9"/>
          <p:cNvPicPr preferRelativeResize="0"/>
          <p:nvPr/>
        </p:nvPicPr>
        <p:blipFill>
          <a:blip r:embed="rId4"/>
          <a:stretch>
            <a:fillRect/>
          </a:stretch>
        </p:blipFill>
        <p:spPr>
          <a:xfrm rot="2288479">
            <a:off x="-67880" y="4248004"/>
            <a:ext cx="677162" cy="1197392"/>
          </a:xfrm>
          <a:prstGeom prst="rect">
            <a:avLst/>
          </a:prstGeom>
          <a:noFill/>
          <a:ln>
            <a:noFill/>
          </a:ln>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59" name="Shape 59"/>
        <p:cNvGrpSpPr/>
        <p:nvPr/>
      </p:nvGrpSpPr>
      <p:grpSpPr>
        <a:xfrm>
          <a:off x="0" y="0"/>
          <a:ext cx="0" cy="0"/>
          <a:chOff x="0" y="0"/>
          <a:chExt cx="0" cy="0"/>
        </a:xfrm>
      </p:grpSpPr>
      <p:sp>
        <p:nvSpPr>
          <p:cNvPr id="60" name="Google Shape;60;p10"/>
          <p:cNvSpPr txBox="1"/>
          <p:nvPr>
            <p:ph type="title"/>
          </p:nvPr>
        </p:nvSpPr>
        <p:spPr>
          <a:xfrm>
            <a:off x="720000" y="2108988"/>
            <a:ext cx="4307700" cy="134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100"/>
              <a:buNone/>
              <a:defRPr sz="3000" b="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61" name="Google Shape;61;p10"/>
          <p:cNvPicPr preferRelativeResize="0"/>
          <p:nvPr/>
        </p:nvPicPr>
        <p:blipFill>
          <a:blip r:embed="rId2"/>
          <a:stretch>
            <a:fillRect/>
          </a:stretch>
        </p:blipFill>
        <p:spPr>
          <a:xfrm>
            <a:off x="0" y="0"/>
            <a:ext cx="9143997" cy="5143510"/>
          </a:xfrm>
          <a:prstGeom prst="rect">
            <a:avLst/>
          </a:prstGeom>
          <a:noFill/>
          <a:ln>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24.jpe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3"/>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1pPr>
            <a:lvl2pPr lvl="1"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2pPr>
            <a:lvl3pPr lvl="2"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3pPr>
            <a:lvl4pPr lvl="3"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4pPr>
            <a:lvl5pPr lvl="4"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5pPr>
            <a:lvl6pPr lvl="5"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6pPr>
            <a:lvl7pPr lvl="6"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7pPr>
            <a:lvl8pPr lvl="7"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8pPr>
            <a:lvl9pPr lvl="8" rtl="0">
              <a:spcBef>
                <a:spcPts val="0"/>
              </a:spcBef>
              <a:spcAft>
                <a:spcPts val="0"/>
              </a:spcAft>
              <a:buClr>
                <a:schemeClr val="dk1"/>
              </a:buClr>
              <a:buSzPts val="3100"/>
              <a:buFont typeface="Merienda One" panose="02000000000000000000"/>
              <a:buNone/>
              <a:defRPr sz="3100">
                <a:solidFill>
                  <a:schemeClr val="dk1"/>
                </a:solidFill>
                <a:latin typeface="Merienda One" panose="02000000000000000000"/>
                <a:ea typeface="Merienda One" panose="02000000000000000000"/>
                <a:cs typeface="Merienda One" panose="02000000000000000000"/>
                <a:sym typeface="Merienda One" panose="02000000000000000000"/>
              </a:defRPr>
            </a:lvl9pPr>
          </a:lstStyle>
          <a:p/>
        </p:txBody>
      </p:sp>
      <p:sp>
        <p:nvSpPr>
          <p:cNvPr id="7" name="Google Shape;7;p1"/>
          <p:cNvSpPr txBox="1"/>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00000"/>
              </a:lnSpc>
              <a:spcBef>
                <a:spcPts val="160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00000"/>
              </a:lnSpc>
              <a:spcBef>
                <a:spcPts val="1600"/>
              </a:spcBef>
              <a:spcAft>
                <a:spcPts val="1600"/>
              </a:spcAft>
              <a:buClr>
                <a:schemeClr val="dk1"/>
              </a:buClr>
              <a:buSzPts val="1400"/>
              <a:buFont typeface="Maven Pro"/>
              <a:buChar char="■"/>
              <a:defRPr>
                <a:solidFill>
                  <a:schemeClr val="dk1"/>
                </a:solidFill>
                <a:latin typeface="Maven Pro"/>
                <a:ea typeface="Maven Pro"/>
                <a:cs typeface="Maven Pro"/>
                <a:sym typeface="Maven Pro"/>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4.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1.xml"/><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36"/>
          <p:cNvSpPr txBox="1"/>
          <p:nvPr>
            <p:ph type="subTitle" idx="1"/>
          </p:nvPr>
        </p:nvSpPr>
        <p:spPr>
          <a:xfrm rot="-584">
            <a:off x="2253615" y="3449955"/>
            <a:ext cx="4568825" cy="3549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2000" b="1"/>
              <a:t>Cao Nhu Dat - Nguyen Huy Hoang</a:t>
            </a:r>
            <a:endParaRPr lang="en-US" altLang="en-GB" sz="2000" b="1"/>
          </a:p>
        </p:txBody>
      </p:sp>
      <p:sp>
        <p:nvSpPr>
          <p:cNvPr id="210" name="Google Shape;210;p36"/>
          <p:cNvSpPr txBox="1"/>
          <p:nvPr>
            <p:ph type="ctrTitle"/>
          </p:nvPr>
        </p:nvSpPr>
        <p:spPr>
          <a:xfrm>
            <a:off x="603885" y="699770"/>
            <a:ext cx="7875905" cy="15938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US" altLang="en-GB"/>
              <a:t>AI project report</a:t>
            </a:r>
            <a:endParaRPr lang="en-US" altLang="en-GB"/>
          </a:p>
        </p:txBody>
      </p:sp>
      <p:sp>
        <p:nvSpPr>
          <p:cNvPr id="211" name="Google Shape;211;p36"/>
          <p:cNvSpPr txBox="1"/>
          <p:nvPr>
            <p:ph type="subTitle" idx="2"/>
          </p:nvPr>
        </p:nvSpPr>
        <p:spPr>
          <a:xfrm>
            <a:off x="2987675" y="2293620"/>
            <a:ext cx="3107690" cy="9220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a:solidFill>
                  <a:srgbClr val="FF0000"/>
                </a:solidFill>
              </a:rPr>
              <a:t>MiniGo</a:t>
            </a:r>
            <a:endParaRPr lang="en-US" altLang="en-GB" sz="4000">
              <a:solidFill>
                <a:srgbClr val="FF0000"/>
              </a:solidFill>
            </a:endParaRPr>
          </a:p>
        </p:txBody>
      </p:sp>
      <p:sp>
        <p:nvSpPr>
          <p:cNvPr id="2" name="Text Box 1"/>
          <p:cNvSpPr txBox="1"/>
          <p:nvPr/>
        </p:nvSpPr>
        <p:spPr>
          <a:xfrm>
            <a:off x="7452360" y="4732020"/>
            <a:ext cx="1118870" cy="321945"/>
          </a:xfrm>
          <a:prstGeom prst="rect">
            <a:avLst/>
          </a:prstGeom>
          <a:noFill/>
        </p:spPr>
        <p:txBody>
          <a:bodyPr wrap="none" rtlCol="0">
            <a:spAutoFit/>
          </a:bodyPr>
          <a:p>
            <a:r>
              <a:rPr lang="en-US" altLang="en-GB" sz="1500" b="1">
                <a:solidFill>
                  <a:schemeClr val="dk1"/>
                </a:solidFill>
                <a:latin typeface="Maven Pro"/>
                <a:ea typeface="Maven Pro"/>
                <a:cs typeface="Maven Pro"/>
              </a:rPr>
              <a:t>11/7/2022</a:t>
            </a:r>
            <a:endParaRPr lang="en-US" altLang="en-GB" sz="1500" b="1">
              <a:solidFill>
                <a:schemeClr val="dk1"/>
              </a:solidFill>
              <a:latin typeface="Maven Pro"/>
              <a:ea typeface="Maven Pro"/>
              <a:cs typeface="Maven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611505" y="2644140"/>
            <a:ext cx="7974330"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Methodology</a:t>
            </a:r>
            <a:endParaRPr lang="en-US" altLang="en-GB"/>
          </a:p>
        </p:txBody>
      </p:sp>
      <p:sp>
        <p:nvSpPr>
          <p:cNvPr id="245" name="Google Shape;245;p39"/>
          <p:cNvSpPr txBox="1"/>
          <p:nvPr>
            <p:ph type="title" idx="2"/>
          </p:nvPr>
        </p:nvSpPr>
        <p:spPr>
          <a:xfrm>
            <a:off x="4127500" y="987425"/>
            <a:ext cx="889000" cy="135255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US" altLang="en-GB" b="1"/>
              <a:t>2</a:t>
            </a:r>
            <a:endParaRPr lang="en-US" altLang="en-GB" b="1"/>
          </a:p>
        </p:txBody>
      </p:sp>
      <p:pic>
        <p:nvPicPr>
          <p:cNvPr id="247" name="Google Shape;247;p39"/>
          <p:cNvPicPr preferRelativeResize="0"/>
          <p:nvPr/>
        </p:nvPicPr>
        <p:blipFill>
          <a:blip r:embed="rId1"/>
          <a:stretch>
            <a:fillRect/>
          </a:stretch>
        </p:blipFill>
        <p:spPr>
          <a:xfrm rot="-525833">
            <a:off x="4704130" y="581540"/>
            <a:ext cx="630740" cy="1115345"/>
          </a:xfrm>
          <a:prstGeom prst="rect">
            <a:avLst/>
          </a:prstGeom>
          <a:noFill/>
          <a:ln>
            <a:noFill/>
          </a:ln>
        </p:spPr>
      </p:pic>
      <p:pic>
        <p:nvPicPr>
          <p:cNvPr id="248" name="Google Shape;248;p39"/>
          <p:cNvPicPr preferRelativeResize="0"/>
          <p:nvPr/>
        </p:nvPicPr>
        <p:blipFill>
          <a:blip r:embed="rId2"/>
          <a:stretch>
            <a:fillRect/>
          </a:stretch>
        </p:blipFill>
        <p:spPr>
          <a:xfrm>
            <a:off x="4622727" y="1564149"/>
            <a:ext cx="500195" cy="841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Random</a:t>
            </a:r>
            <a:endParaRPr lang="en-US" altLang="en-GB" sz="2400"/>
          </a:p>
        </p:txBody>
      </p:sp>
      <p:sp>
        <p:nvSpPr>
          <p:cNvPr id="2" name="Text Box 1"/>
          <p:cNvSpPr txBox="1"/>
          <p:nvPr/>
        </p:nvSpPr>
        <p:spPr>
          <a:xfrm>
            <a:off x="1331595" y="4011930"/>
            <a:ext cx="6958330" cy="306705"/>
          </a:xfrm>
          <a:prstGeom prst="rect">
            <a:avLst/>
          </a:prstGeom>
          <a:noFill/>
        </p:spPr>
        <p:txBody>
          <a:bodyPr wrap="square" rtlCol="0">
            <a:spAutoFit/>
          </a:bodyPr>
          <a:p>
            <a:r>
              <a:rPr lang="en-US">
                <a:latin typeface="Maven Pro" charset="0"/>
                <a:cs typeface="Maven Pro" charset="0"/>
              </a:rPr>
              <a:t>Choose random action in </a:t>
            </a:r>
            <a:r>
              <a:rPr lang="en-US" i="1">
                <a:latin typeface="Maven Pro" charset="0"/>
                <a:cs typeface="Maven Pro" charset="0"/>
              </a:rPr>
              <a:t>legal actions</a:t>
            </a:r>
            <a:r>
              <a:rPr lang="en-US">
                <a:latin typeface="Maven Pro" charset="0"/>
                <a:cs typeface="Maven Pro" charset="0"/>
              </a:rPr>
              <a:t>.  Not effective but create more game states </a:t>
            </a:r>
            <a:endParaRPr lang="en-US">
              <a:latin typeface="Maven Pro" charset="0"/>
              <a:cs typeface="Maven Pro" charset="0"/>
            </a:endParaRPr>
          </a:p>
        </p:txBody>
      </p:sp>
      <p:pic>
        <p:nvPicPr>
          <p:cNvPr id="1" name="Picture 0"/>
          <p:cNvPicPr>
            <a:picLocks noChangeAspect="1"/>
          </p:cNvPicPr>
          <p:nvPr/>
        </p:nvPicPr>
        <p:blipFill>
          <a:blip r:embed="rId1"/>
          <a:stretch>
            <a:fillRect/>
          </a:stretch>
        </p:blipFill>
        <p:spPr>
          <a:xfrm>
            <a:off x="3186430" y="1059815"/>
            <a:ext cx="2770505" cy="2784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Greedy</a:t>
            </a:r>
            <a:endParaRPr lang="en-US" altLang="en-GB" sz="2400"/>
          </a:p>
        </p:txBody>
      </p:sp>
      <p:sp>
        <p:nvSpPr>
          <p:cNvPr id="3" name="Text Box 2"/>
          <p:cNvSpPr txBox="1"/>
          <p:nvPr/>
        </p:nvSpPr>
        <p:spPr>
          <a:xfrm>
            <a:off x="3275965" y="1203325"/>
            <a:ext cx="5443220" cy="306705"/>
          </a:xfrm>
          <a:prstGeom prst="rect">
            <a:avLst/>
          </a:prstGeom>
          <a:noFill/>
        </p:spPr>
        <p:txBody>
          <a:bodyPr wrap="square" rtlCol="0">
            <a:spAutoFit/>
          </a:bodyPr>
          <a:p>
            <a:endParaRPr lang="en-US"/>
          </a:p>
        </p:txBody>
      </p:sp>
      <p:sp>
        <p:nvSpPr>
          <p:cNvPr id="2" name="Text Box 1"/>
          <p:cNvSpPr txBox="1"/>
          <p:nvPr/>
        </p:nvSpPr>
        <p:spPr>
          <a:xfrm>
            <a:off x="2051685" y="4011930"/>
            <a:ext cx="5544185" cy="306705"/>
          </a:xfrm>
          <a:prstGeom prst="rect">
            <a:avLst/>
          </a:prstGeom>
          <a:noFill/>
        </p:spPr>
        <p:txBody>
          <a:bodyPr wrap="square" rtlCol="0">
            <a:spAutoFit/>
          </a:bodyPr>
          <a:p>
            <a:r>
              <a:rPr lang="en-US">
                <a:latin typeface="Maven Pro" charset="0"/>
                <a:cs typeface="Maven Pro" charset="0"/>
              </a:rPr>
              <a:t>Get action that take the most number of opponent’s liberties</a:t>
            </a:r>
            <a:endParaRPr lang="en-US">
              <a:latin typeface="Maven Pro" charset="0"/>
              <a:cs typeface="Maven Pro" charset="0"/>
            </a:endParaRPr>
          </a:p>
        </p:txBody>
      </p:sp>
      <p:pic>
        <p:nvPicPr>
          <p:cNvPr id="7" name="Picture 7" descr="Screenshot 2022-07-03 104954"/>
          <p:cNvPicPr>
            <a:picLocks noChangeAspect="1"/>
          </p:cNvPicPr>
          <p:nvPr/>
        </p:nvPicPr>
        <p:blipFill>
          <a:blip r:embed="rId1"/>
          <a:stretch>
            <a:fillRect/>
          </a:stretch>
        </p:blipFill>
        <p:spPr>
          <a:xfrm>
            <a:off x="3170555" y="988060"/>
            <a:ext cx="2803525" cy="27324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4106545"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Evaluation function (Board, color):</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2" name="Text Box 1"/>
          <p:cNvSpPr txBox="1"/>
          <p:nvPr/>
        </p:nvSpPr>
        <p:spPr>
          <a:xfrm>
            <a:off x="1398905" y="2355850"/>
            <a:ext cx="3639185" cy="737235"/>
          </a:xfrm>
          <a:prstGeom prst="rect">
            <a:avLst/>
          </a:prstGeom>
          <a:noFill/>
        </p:spPr>
        <p:txBody>
          <a:bodyPr wrap="square" rtlCol="0">
            <a:spAutoFit/>
          </a:bodyPr>
          <a:p>
            <a:r>
              <a:rPr lang="en-US">
                <a:latin typeface="Maven Pro" charset="0"/>
                <a:cs typeface="Maven Pro" charset="0"/>
              </a:rPr>
              <a:t>Set up </a:t>
            </a:r>
            <a:r>
              <a:rPr lang="en-US" i="1">
                <a:solidFill>
                  <a:srgbClr val="FF0000"/>
                </a:solidFill>
                <a:latin typeface="Maven Pro" charset="0"/>
                <a:cs typeface="Maven Pro" charset="0"/>
              </a:rPr>
              <a:t>score_win</a:t>
            </a:r>
            <a:r>
              <a:rPr lang="en-US">
                <a:solidFill>
                  <a:srgbClr val="FF0000"/>
                </a:solidFill>
                <a:latin typeface="Maven Pro" charset="0"/>
                <a:cs typeface="Maven Pro" charset="0"/>
              </a:rPr>
              <a:t> = 1000 - counter_move</a:t>
            </a:r>
            <a:endParaRPr lang="en-US">
              <a:solidFill>
                <a:srgbClr val="FF0000"/>
              </a:solidFill>
              <a:latin typeface="Maven Pro" charset="0"/>
              <a:cs typeface="Maven Pro" charset="0"/>
            </a:endParaRPr>
          </a:p>
          <a:p>
            <a:r>
              <a:rPr lang="en-US">
                <a:solidFill>
                  <a:schemeClr val="tx1"/>
                </a:solidFill>
                <a:latin typeface="Maven Pro" charset="0"/>
                <a:cs typeface="Maven Pro" charset="0"/>
              </a:rPr>
              <a:t>=&gt; The game prioritizes higher scores for games that end earlier</a:t>
            </a:r>
            <a:endParaRPr lang="en-US">
              <a:solidFill>
                <a:schemeClr val="tx1"/>
              </a:solidFill>
              <a:latin typeface="Maven Pro" charset="0"/>
              <a:cs typeface="Maven Pro" charset="0"/>
            </a:endParaRPr>
          </a:p>
        </p:txBody>
      </p:sp>
      <p:sp>
        <p:nvSpPr>
          <p:cNvPr id="3" name="Text Box 2"/>
          <p:cNvSpPr txBox="1"/>
          <p:nvPr/>
        </p:nvSpPr>
        <p:spPr>
          <a:xfrm>
            <a:off x="1398905" y="3435985"/>
            <a:ext cx="4565015" cy="737235"/>
          </a:xfrm>
          <a:prstGeom prst="rect">
            <a:avLst/>
          </a:prstGeom>
          <a:noFill/>
        </p:spPr>
        <p:txBody>
          <a:bodyPr wrap="square" rtlCol="0">
            <a:spAutoFit/>
          </a:bodyPr>
          <a:p>
            <a:r>
              <a:rPr lang="en-US">
                <a:latin typeface="Maven Pro" charset="0"/>
                <a:cs typeface="Maven Pro" charset="0"/>
              </a:rPr>
              <a:t>1. Game state at terminal condition: </a:t>
            </a:r>
            <a:endParaRPr lang="en-US">
              <a:latin typeface="Maven Pro" charset="0"/>
              <a:cs typeface="Maven Pro" charset="0"/>
            </a:endParaRPr>
          </a:p>
          <a:p>
            <a:r>
              <a:rPr lang="en-US">
                <a:latin typeface="Maven Pro" charset="0"/>
                <a:cs typeface="Maven Pro" charset="0"/>
              </a:rPr>
              <a:t>return </a:t>
            </a:r>
            <a:r>
              <a:rPr lang="en-US" i="1">
                <a:solidFill>
                  <a:srgbClr val="FF0000"/>
                </a:solidFill>
                <a:latin typeface="Maven Pro" charset="0"/>
                <a:cs typeface="Maven Pro" charset="0"/>
              </a:rPr>
              <a:t>score_win</a:t>
            </a:r>
            <a:r>
              <a:rPr lang="en-US">
                <a:latin typeface="Maven Pro" charset="0"/>
                <a:cs typeface="Maven Pro" charset="0"/>
              </a:rPr>
              <a:t> if color win</a:t>
            </a:r>
            <a:endParaRPr lang="en-US">
              <a:latin typeface="Maven Pro" charset="0"/>
              <a:cs typeface="Maven Pro" charset="0"/>
            </a:endParaRPr>
          </a:p>
          <a:p>
            <a:r>
              <a:rPr lang="en-US">
                <a:latin typeface="Maven Pro" charset="0"/>
                <a:cs typeface="Maven Pro" charset="0"/>
              </a:rPr>
              <a:t>         </a:t>
            </a:r>
            <a:r>
              <a:rPr lang="en-US">
                <a:solidFill>
                  <a:srgbClr val="FF0000"/>
                </a:solidFill>
                <a:latin typeface="Maven Pro" charset="0"/>
                <a:cs typeface="Maven Pro" charset="0"/>
              </a:rPr>
              <a:t>-</a:t>
            </a:r>
            <a:r>
              <a:rPr lang="en-US" i="1">
                <a:solidFill>
                  <a:srgbClr val="FF0000"/>
                </a:solidFill>
                <a:latin typeface="Maven Pro" charset="0"/>
                <a:cs typeface="Maven Pro" charset="0"/>
              </a:rPr>
              <a:t>score_win</a:t>
            </a:r>
            <a:r>
              <a:rPr lang="en-US">
                <a:latin typeface="Maven Pro" charset="0"/>
                <a:cs typeface="Maven Pro" charset="0"/>
              </a:rPr>
              <a:t> if opponent color win </a:t>
            </a:r>
            <a:endParaRPr lang="en-US">
              <a:latin typeface="Maven Pro" charset="0"/>
              <a:cs typeface="Maven Pro" charset="0"/>
            </a:endParaRPr>
          </a:p>
        </p:txBody>
      </p:sp>
      <p:sp>
        <p:nvSpPr>
          <p:cNvPr id="4" name="Text Box 3"/>
          <p:cNvSpPr txBox="1"/>
          <p:nvPr/>
        </p:nvSpPr>
        <p:spPr>
          <a:xfrm>
            <a:off x="179705" y="1491615"/>
            <a:ext cx="3355975" cy="460375"/>
          </a:xfrm>
          <a:prstGeom prst="rect">
            <a:avLst/>
          </a:prstGeom>
          <a:noFill/>
        </p:spPr>
        <p:txBody>
          <a:bodyPr wrap="square" rtlCol="0">
            <a:spAutoFit/>
          </a:bodyPr>
          <a:p>
            <a:r>
              <a:rPr lang="en-US" sz="1200" i="1">
                <a:latin typeface="Maven Pro" charset="0"/>
                <a:cs typeface="Maven Pro" charset="0"/>
              </a:rPr>
              <a:t>Board: game board state</a:t>
            </a:r>
            <a:endParaRPr lang="en-US" sz="1200" i="1">
              <a:latin typeface="Maven Pro" charset="0"/>
              <a:cs typeface="Maven Pro" charset="0"/>
            </a:endParaRPr>
          </a:p>
          <a:p>
            <a:r>
              <a:rPr lang="en-US" sz="1200" i="1">
                <a:latin typeface="Maven Pro" charset="0"/>
                <a:cs typeface="Maven Pro" charset="0"/>
              </a:rPr>
              <a:t>color: player has the next action</a:t>
            </a:r>
            <a:endParaRPr lang="en-US" sz="1200" i="1">
              <a:latin typeface="Maven Pro" charset="0"/>
              <a:cs typeface="Maven Pro" charset="0"/>
            </a:endParaRPr>
          </a:p>
        </p:txBody>
      </p:sp>
      <p:pic>
        <p:nvPicPr>
          <p:cNvPr id="1" name="Picture 0"/>
          <p:cNvPicPr>
            <a:picLocks noChangeAspect="1"/>
          </p:cNvPicPr>
          <p:nvPr/>
        </p:nvPicPr>
        <p:blipFill>
          <a:blip r:embed="rId1"/>
          <a:stretch>
            <a:fillRect/>
          </a:stretch>
        </p:blipFill>
        <p:spPr>
          <a:xfrm>
            <a:off x="5507990" y="1348105"/>
            <a:ext cx="2552700" cy="2583180"/>
          </a:xfrm>
          <a:prstGeom prst="rect">
            <a:avLst/>
          </a:prstGeom>
        </p:spPr>
      </p:pic>
      <p:sp>
        <p:nvSpPr>
          <p:cNvPr id="6" name="Text Box 5"/>
          <p:cNvSpPr txBox="1"/>
          <p:nvPr/>
        </p:nvSpPr>
        <p:spPr>
          <a:xfrm>
            <a:off x="5892165" y="4011930"/>
            <a:ext cx="1784985" cy="521970"/>
          </a:xfrm>
          <a:prstGeom prst="rect">
            <a:avLst/>
          </a:prstGeom>
          <a:noFill/>
        </p:spPr>
        <p:txBody>
          <a:bodyPr wrap="square" rtlCol="0" anchor="t">
            <a:spAutoFit/>
          </a:bodyPr>
          <a:p>
            <a:pPr algn="ctr"/>
            <a:r>
              <a:rPr lang="en-US">
                <a:latin typeface="Maven Pro" charset="0"/>
                <a:cs typeface="Maven Pro" charset="0"/>
                <a:sym typeface="+mn-ea"/>
              </a:rPr>
              <a:t>color = ‘WHITE’</a:t>
            </a:r>
            <a:endParaRPr lang="en-US">
              <a:latin typeface="Maven Pro" charset="0"/>
              <a:cs typeface="Maven Pro" charset="0"/>
              <a:sym typeface="+mn-ea"/>
            </a:endParaRPr>
          </a:p>
          <a:p>
            <a:pPr algn="ctr"/>
            <a:r>
              <a:rPr lang="en-US">
                <a:latin typeface="Maven Pro" charset="0"/>
                <a:cs typeface="Maven Pro" charset="0"/>
                <a:sym typeface="+mn-ea"/>
              </a:rPr>
              <a:t>return - (1000 - 9)</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4106545"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Evaluation function (Board, color):</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3" name="Text Box 2"/>
          <p:cNvSpPr txBox="1"/>
          <p:nvPr/>
        </p:nvSpPr>
        <p:spPr>
          <a:xfrm>
            <a:off x="179705" y="1491615"/>
            <a:ext cx="3268980" cy="306705"/>
          </a:xfrm>
          <a:prstGeom prst="rect">
            <a:avLst/>
          </a:prstGeom>
          <a:noFill/>
        </p:spPr>
        <p:txBody>
          <a:bodyPr wrap="none" rtlCol="0">
            <a:spAutoFit/>
          </a:bodyPr>
          <a:p>
            <a:r>
              <a:rPr lang="en-US">
                <a:latin typeface="Maven Pro" charset="0"/>
                <a:cs typeface="Maven Pro" charset="0"/>
              </a:rPr>
              <a:t>2. Game state has endangered groups</a:t>
            </a:r>
            <a:endParaRPr lang="en-US">
              <a:latin typeface="Maven Pro" charset="0"/>
              <a:cs typeface="Maven Pro" charset="0"/>
            </a:endParaRPr>
          </a:p>
        </p:txBody>
      </p:sp>
      <p:sp>
        <p:nvSpPr>
          <p:cNvPr id="4" name="Text Box 3"/>
          <p:cNvSpPr txBox="1"/>
          <p:nvPr/>
        </p:nvSpPr>
        <p:spPr>
          <a:xfrm>
            <a:off x="1475740" y="2068195"/>
            <a:ext cx="2813685" cy="737235"/>
          </a:xfrm>
          <a:prstGeom prst="rect">
            <a:avLst/>
          </a:prstGeom>
          <a:noFill/>
        </p:spPr>
        <p:txBody>
          <a:bodyPr wrap="square" rtlCol="0">
            <a:spAutoFit/>
          </a:bodyPr>
          <a:p>
            <a:r>
              <a:rPr lang="en-US">
                <a:latin typeface="Maven Pro" charset="0"/>
                <a:cs typeface="Maven Pro" charset="0"/>
              </a:rPr>
              <a:t>If opponent has at least 1 endangered group</a:t>
            </a:r>
            <a:endParaRPr lang="en-US">
              <a:latin typeface="Maven Pro" charset="0"/>
              <a:cs typeface="Maven Pro" charset="0"/>
            </a:endParaRPr>
          </a:p>
          <a:p>
            <a:r>
              <a:rPr lang="en-US">
                <a:latin typeface="Maven Pro" charset="0"/>
                <a:cs typeface="Maven Pro" charset="0"/>
              </a:rPr>
              <a:t>Return: </a:t>
            </a:r>
            <a:r>
              <a:rPr lang="en-US" i="1">
                <a:solidFill>
                  <a:srgbClr val="FF0000"/>
                </a:solidFill>
                <a:latin typeface="Maven Pro" charset="0"/>
                <a:cs typeface="Maven Pro" charset="0"/>
              </a:rPr>
              <a:t>score_win - 1</a:t>
            </a:r>
            <a:endParaRPr lang="en-US" i="1">
              <a:solidFill>
                <a:srgbClr val="FF0000"/>
              </a:solidFill>
              <a:latin typeface="Maven Pro" charset="0"/>
              <a:cs typeface="Maven Pro" charset="0"/>
            </a:endParaRPr>
          </a:p>
        </p:txBody>
      </p:sp>
      <p:sp>
        <p:nvSpPr>
          <p:cNvPr id="1" name="Text Box 0"/>
          <p:cNvSpPr txBox="1"/>
          <p:nvPr/>
        </p:nvSpPr>
        <p:spPr>
          <a:xfrm>
            <a:off x="5169535" y="1996440"/>
            <a:ext cx="3617595" cy="737235"/>
          </a:xfrm>
          <a:prstGeom prst="rect">
            <a:avLst/>
          </a:prstGeom>
          <a:noFill/>
        </p:spPr>
        <p:txBody>
          <a:bodyPr wrap="square" rtlCol="0" anchor="t">
            <a:spAutoFit/>
          </a:bodyPr>
          <a:p>
            <a:r>
              <a:rPr lang="en-US">
                <a:latin typeface="Maven Pro" charset="0"/>
                <a:cs typeface="Maven Pro" charset="0"/>
                <a:sym typeface="+mn-ea"/>
              </a:rPr>
              <a:t>Else, and color (self) has more than 1 endangered group</a:t>
            </a:r>
            <a:endParaRPr lang="en-US">
              <a:latin typeface="Maven Pro" charset="0"/>
              <a:cs typeface="Maven Pro" charset="0"/>
              <a:sym typeface="+mn-ea"/>
            </a:endParaRPr>
          </a:p>
          <a:p>
            <a:r>
              <a:rPr lang="en-US">
                <a:latin typeface="Maven Pro" charset="0"/>
                <a:cs typeface="Maven Pro" charset="0"/>
                <a:sym typeface="+mn-ea"/>
              </a:rPr>
              <a:t>Return: </a:t>
            </a:r>
            <a:r>
              <a:rPr lang="en-US" i="1">
                <a:solidFill>
                  <a:srgbClr val="FF0000"/>
                </a:solidFill>
                <a:latin typeface="Maven Pro" charset="0"/>
                <a:cs typeface="Maven Pro" charset="0"/>
                <a:sym typeface="+mn-ea"/>
              </a:rPr>
              <a:t>-(score_win - 1)</a:t>
            </a:r>
            <a:endParaRPr lang="en-US" i="1">
              <a:solidFill>
                <a:srgbClr val="FF0000"/>
              </a:solidFill>
              <a:latin typeface="Maven Pro" charset="0"/>
              <a:cs typeface="Maven Pro" charset="0"/>
              <a:sym typeface="+mn-ea"/>
            </a:endParaRPr>
          </a:p>
        </p:txBody>
      </p:sp>
      <p:pic>
        <p:nvPicPr>
          <p:cNvPr id="6" name="Picture 5"/>
          <p:cNvPicPr>
            <a:picLocks noChangeAspect="1"/>
          </p:cNvPicPr>
          <p:nvPr/>
        </p:nvPicPr>
        <p:blipFill>
          <a:blip r:embed="rId1"/>
          <a:stretch>
            <a:fillRect/>
          </a:stretch>
        </p:blipFill>
        <p:spPr>
          <a:xfrm>
            <a:off x="5868035" y="2788285"/>
            <a:ext cx="1993265" cy="1724025"/>
          </a:xfrm>
          <a:prstGeom prst="rect">
            <a:avLst/>
          </a:prstGeom>
        </p:spPr>
      </p:pic>
      <p:pic>
        <p:nvPicPr>
          <p:cNvPr id="7" name="Picture 6"/>
          <p:cNvPicPr>
            <a:picLocks noChangeAspect="1"/>
          </p:cNvPicPr>
          <p:nvPr/>
        </p:nvPicPr>
        <p:blipFill>
          <a:blip r:embed="rId2"/>
          <a:stretch>
            <a:fillRect/>
          </a:stretch>
        </p:blipFill>
        <p:spPr>
          <a:xfrm>
            <a:off x="1691640" y="2860675"/>
            <a:ext cx="1937385" cy="1661160"/>
          </a:xfrm>
          <a:prstGeom prst="rect">
            <a:avLst/>
          </a:prstGeom>
        </p:spPr>
      </p:pic>
      <p:sp>
        <p:nvSpPr>
          <p:cNvPr id="8" name="Text Box 7"/>
          <p:cNvSpPr txBox="1"/>
          <p:nvPr/>
        </p:nvSpPr>
        <p:spPr>
          <a:xfrm>
            <a:off x="1947545" y="4588510"/>
            <a:ext cx="1426210" cy="306705"/>
          </a:xfrm>
          <a:prstGeom prst="rect">
            <a:avLst/>
          </a:prstGeom>
          <a:noFill/>
        </p:spPr>
        <p:txBody>
          <a:bodyPr wrap="none" rtlCol="0">
            <a:spAutoFit/>
          </a:bodyPr>
          <a:p>
            <a:r>
              <a:rPr lang="en-US">
                <a:latin typeface="Maven Pro" charset="0"/>
                <a:cs typeface="Maven Pro" charset="0"/>
              </a:rPr>
              <a:t>color = ‘BLACK’</a:t>
            </a:r>
            <a:endParaRPr lang="en-US">
              <a:latin typeface="Maven Pro" charset="0"/>
              <a:cs typeface="Maven Pro" charset="0"/>
            </a:endParaRPr>
          </a:p>
        </p:txBody>
      </p:sp>
      <p:sp>
        <p:nvSpPr>
          <p:cNvPr id="9" name="Text Box 8"/>
          <p:cNvSpPr txBox="1"/>
          <p:nvPr/>
        </p:nvSpPr>
        <p:spPr>
          <a:xfrm>
            <a:off x="6228080" y="4606925"/>
            <a:ext cx="1430020" cy="306705"/>
          </a:xfrm>
          <a:prstGeom prst="rect">
            <a:avLst/>
          </a:prstGeom>
          <a:noFill/>
        </p:spPr>
        <p:txBody>
          <a:bodyPr wrap="none" rtlCol="0" anchor="t">
            <a:spAutoFit/>
          </a:bodyPr>
          <a:p>
            <a:r>
              <a:rPr lang="en-US">
                <a:latin typeface="Maven Pro" charset="0"/>
                <a:cs typeface="Maven Pro" charset="0"/>
                <a:sym typeface="+mn-ea"/>
              </a:rPr>
              <a:t>color = ‘WHITE’</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4106545"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Evaluation function (Board, color):</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3" name="Text Box 2"/>
          <p:cNvSpPr txBox="1"/>
          <p:nvPr/>
        </p:nvSpPr>
        <p:spPr>
          <a:xfrm>
            <a:off x="179705" y="1491615"/>
            <a:ext cx="3349625" cy="306705"/>
          </a:xfrm>
          <a:prstGeom prst="rect">
            <a:avLst/>
          </a:prstGeom>
          <a:noFill/>
        </p:spPr>
        <p:txBody>
          <a:bodyPr wrap="none" rtlCol="0">
            <a:spAutoFit/>
          </a:bodyPr>
          <a:p>
            <a:r>
              <a:rPr lang="en-US">
                <a:latin typeface="Maven Pro" charset="0"/>
                <a:cs typeface="Maven Pro" charset="0"/>
              </a:rPr>
              <a:t>3. Game state has endangered liberties</a:t>
            </a:r>
            <a:endParaRPr lang="en-US">
              <a:latin typeface="Maven Pro" charset="0"/>
              <a:cs typeface="Maven Pro" charset="0"/>
            </a:endParaRPr>
          </a:p>
        </p:txBody>
      </p:sp>
      <p:sp>
        <p:nvSpPr>
          <p:cNvPr id="4" name="Text Box 3"/>
          <p:cNvSpPr txBox="1"/>
          <p:nvPr/>
        </p:nvSpPr>
        <p:spPr>
          <a:xfrm>
            <a:off x="297180" y="1910715"/>
            <a:ext cx="8958580" cy="737235"/>
          </a:xfrm>
          <a:prstGeom prst="rect">
            <a:avLst/>
          </a:prstGeom>
          <a:noFill/>
        </p:spPr>
        <p:txBody>
          <a:bodyPr wrap="square" rtlCol="0">
            <a:spAutoFit/>
          </a:bodyPr>
          <a:p>
            <a:r>
              <a:rPr lang="en-US">
                <a:latin typeface="Maven Pro" charset="0"/>
                <a:cs typeface="Maven Pro" charset="0"/>
              </a:rPr>
              <a:t>If opponent has at least 1 endangered liberty.Return: </a:t>
            </a:r>
            <a:r>
              <a:rPr lang="en-US" i="1">
                <a:solidFill>
                  <a:srgbClr val="FF0000"/>
                </a:solidFill>
                <a:latin typeface="Maven Pro" charset="0"/>
                <a:cs typeface="Maven Pro" charset="0"/>
              </a:rPr>
              <a:t>score_win - 1</a:t>
            </a:r>
            <a:endParaRPr lang="en-US" i="1">
              <a:solidFill>
                <a:srgbClr val="FF0000"/>
              </a:solidFill>
              <a:latin typeface="Maven Pro" charset="0"/>
              <a:cs typeface="Maven Pro" charset="0"/>
            </a:endParaRPr>
          </a:p>
          <a:p>
            <a:r>
              <a:rPr lang="en-US">
                <a:latin typeface="Maven Pro" charset="0"/>
                <a:cs typeface="Maven Pro" charset="0"/>
                <a:sym typeface="+mn-ea"/>
              </a:rPr>
              <a:t>Else, and color (self) has at least 1 endangered group. Return: </a:t>
            </a:r>
            <a:r>
              <a:rPr lang="en-US" i="1">
                <a:solidFill>
                  <a:srgbClr val="FF0000"/>
                </a:solidFill>
                <a:latin typeface="Maven Pro" charset="0"/>
                <a:cs typeface="Maven Pro" charset="0"/>
                <a:sym typeface="+mn-ea"/>
              </a:rPr>
              <a:t>-(score_win - 1) </a:t>
            </a:r>
            <a:r>
              <a:rPr lang="en-US" i="1">
                <a:solidFill>
                  <a:srgbClr val="7030A0"/>
                </a:solidFill>
                <a:latin typeface="Maven Pro" charset="0"/>
                <a:cs typeface="Maven Pro" charset="0"/>
                <a:sym typeface="+mn-ea"/>
              </a:rPr>
              <a:t>if can’t save</a:t>
            </a:r>
            <a:endParaRPr lang="en-US" i="1">
              <a:solidFill>
                <a:srgbClr val="7030A0"/>
              </a:solidFill>
              <a:latin typeface="Maven Pro" charset="0"/>
              <a:cs typeface="Maven Pro" charset="0"/>
              <a:sym typeface="+mn-ea"/>
            </a:endParaRPr>
          </a:p>
          <a:p>
            <a:endParaRPr lang="en-US" i="1">
              <a:solidFill>
                <a:srgbClr val="FF0000"/>
              </a:solidFill>
              <a:latin typeface="Maven Pro" charset="0"/>
              <a:cs typeface="Maven Pro" charset="0"/>
            </a:endParaRPr>
          </a:p>
        </p:txBody>
      </p:sp>
      <p:sp>
        <p:nvSpPr>
          <p:cNvPr id="1" name="Text Box 0"/>
          <p:cNvSpPr txBox="1"/>
          <p:nvPr/>
        </p:nvSpPr>
        <p:spPr>
          <a:xfrm>
            <a:off x="5868035" y="4587875"/>
            <a:ext cx="1726565" cy="521970"/>
          </a:xfrm>
          <a:prstGeom prst="rect">
            <a:avLst/>
          </a:prstGeom>
          <a:noFill/>
        </p:spPr>
        <p:txBody>
          <a:bodyPr wrap="square" rtlCol="0" anchor="t">
            <a:spAutoFit/>
          </a:bodyPr>
          <a:p>
            <a:pPr algn="ctr"/>
            <a:r>
              <a:rPr lang="en-US">
                <a:latin typeface="Maven Pro" charset="0"/>
                <a:cs typeface="Maven Pro" charset="0"/>
                <a:sym typeface="+mn-ea"/>
              </a:rPr>
              <a:t>color = ‘BLACK’</a:t>
            </a:r>
            <a:endParaRPr lang="en-US">
              <a:latin typeface="Maven Pro" charset="0"/>
              <a:cs typeface="Maven Pro" charset="0"/>
              <a:sym typeface="+mn-ea"/>
            </a:endParaRPr>
          </a:p>
          <a:p>
            <a:pPr algn="ctr"/>
            <a:r>
              <a:rPr lang="en-US">
                <a:latin typeface="Maven Pro" charset="0"/>
                <a:cs typeface="Maven Pro" charset="0"/>
                <a:sym typeface="+mn-ea"/>
              </a:rPr>
              <a:t>example:</a:t>
            </a:r>
            <a:r>
              <a:rPr lang="en-US" i="1">
                <a:solidFill>
                  <a:srgbClr val="7030A0"/>
                </a:solidFill>
                <a:latin typeface="Maven Pro" charset="0"/>
                <a:cs typeface="Maven Pro" charset="0"/>
                <a:sym typeface="+mn-ea"/>
              </a:rPr>
              <a:t>can save</a:t>
            </a:r>
            <a:endParaRPr lang="en-US" i="1">
              <a:solidFill>
                <a:srgbClr val="7030A0"/>
              </a:solidFill>
              <a:latin typeface="Maven Pro" charset="0"/>
              <a:cs typeface="Maven Pro" charset="0"/>
              <a:sym typeface="+mn-ea"/>
            </a:endParaRPr>
          </a:p>
        </p:txBody>
      </p:sp>
      <p:sp>
        <p:nvSpPr>
          <p:cNvPr id="8" name="Text Box 7"/>
          <p:cNvSpPr txBox="1"/>
          <p:nvPr/>
        </p:nvSpPr>
        <p:spPr>
          <a:xfrm>
            <a:off x="1355725" y="4610100"/>
            <a:ext cx="2552700" cy="491490"/>
          </a:xfrm>
          <a:prstGeom prst="rect">
            <a:avLst/>
          </a:prstGeom>
          <a:noFill/>
        </p:spPr>
        <p:txBody>
          <a:bodyPr wrap="none" rtlCol="0">
            <a:spAutoFit/>
          </a:bodyPr>
          <a:p>
            <a:pPr algn="ctr"/>
            <a:r>
              <a:rPr lang="en-US">
                <a:latin typeface="Maven Pro" charset="0"/>
                <a:cs typeface="Maven Pro" charset="0"/>
              </a:rPr>
              <a:t>color = ‘BLACK’</a:t>
            </a:r>
            <a:endParaRPr lang="en-US">
              <a:latin typeface="Maven Pro" charset="0"/>
              <a:cs typeface="Maven Pro" charset="0"/>
            </a:endParaRPr>
          </a:p>
          <a:p>
            <a:pPr algn="ctr"/>
            <a:r>
              <a:rPr lang="en-US" sz="1200">
                <a:latin typeface="Maven Pro" charset="0"/>
                <a:cs typeface="Maven Pro" charset="0"/>
              </a:rPr>
              <a:t>white’s endangered liberty is at ‘1’</a:t>
            </a:r>
            <a:endParaRPr lang="en-US" sz="1200">
              <a:latin typeface="Maven Pro" charset="0"/>
              <a:cs typeface="Maven Pro" charset="0"/>
            </a:endParaRPr>
          </a:p>
        </p:txBody>
      </p:sp>
      <p:pic>
        <p:nvPicPr>
          <p:cNvPr id="10" name="Picture 10" descr="22"/>
          <p:cNvPicPr>
            <a:picLocks noChangeAspect="1"/>
          </p:cNvPicPr>
          <p:nvPr/>
        </p:nvPicPr>
        <p:blipFill>
          <a:blip r:embed="rId1"/>
          <a:stretch>
            <a:fillRect/>
          </a:stretch>
        </p:blipFill>
        <p:spPr>
          <a:xfrm>
            <a:off x="1760855" y="2499995"/>
            <a:ext cx="1741805" cy="2017395"/>
          </a:xfrm>
          <a:prstGeom prst="rect">
            <a:avLst/>
          </a:prstGeom>
        </p:spPr>
      </p:pic>
      <p:pic>
        <p:nvPicPr>
          <p:cNvPr id="2" name="Picture 1"/>
          <p:cNvPicPr>
            <a:picLocks noChangeAspect="1"/>
          </p:cNvPicPr>
          <p:nvPr/>
        </p:nvPicPr>
        <p:blipFill>
          <a:blip r:embed="rId2"/>
          <a:stretch>
            <a:fillRect/>
          </a:stretch>
        </p:blipFill>
        <p:spPr>
          <a:xfrm>
            <a:off x="4787900" y="2794635"/>
            <a:ext cx="1998345" cy="1722755"/>
          </a:xfrm>
          <a:prstGeom prst="rect">
            <a:avLst/>
          </a:prstGeom>
        </p:spPr>
      </p:pic>
      <p:pic>
        <p:nvPicPr>
          <p:cNvPr id="11" name="Picture 10"/>
          <p:cNvPicPr>
            <a:picLocks noChangeAspect="1"/>
          </p:cNvPicPr>
          <p:nvPr/>
        </p:nvPicPr>
        <p:blipFill>
          <a:blip r:embed="rId3"/>
          <a:stretch>
            <a:fillRect/>
          </a:stretch>
        </p:blipFill>
        <p:spPr>
          <a:xfrm>
            <a:off x="7019925" y="2644140"/>
            <a:ext cx="1877060" cy="18656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4106545"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Evaluation function (Board, color):</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3" name="Text Box 2"/>
          <p:cNvSpPr txBox="1"/>
          <p:nvPr/>
        </p:nvSpPr>
        <p:spPr>
          <a:xfrm>
            <a:off x="179705" y="1491615"/>
            <a:ext cx="1581150" cy="306705"/>
          </a:xfrm>
          <a:prstGeom prst="rect">
            <a:avLst/>
          </a:prstGeom>
          <a:noFill/>
        </p:spPr>
        <p:txBody>
          <a:bodyPr wrap="none" rtlCol="0">
            <a:spAutoFit/>
          </a:bodyPr>
          <a:p>
            <a:r>
              <a:rPr lang="en-US">
                <a:latin typeface="Maven Pro" charset="0"/>
                <a:cs typeface="Maven Pro" charset="0"/>
              </a:rPr>
              <a:t>4. None of above</a:t>
            </a:r>
            <a:endParaRPr lang="en-US">
              <a:latin typeface="Maven Pro" charset="0"/>
              <a:cs typeface="Maven Pro" charset="0"/>
            </a:endParaRPr>
          </a:p>
        </p:txBody>
      </p:sp>
      <p:sp>
        <p:nvSpPr>
          <p:cNvPr id="4" name="Text Box 3"/>
          <p:cNvSpPr txBox="1"/>
          <p:nvPr/>
        </p:nvSpPr>
        <p:spPr>
          <a:xfrm>
            <a:off x="1547495" y="2355850"/>
            <a:ext cx="6302375" cy="953135"/>
          </a:xfrm>
          <a:prstGeom prst="rect">
            <a:avLst/>
          </a:prstGeom>
          <a:noFill/>
        </p:spPr>
        <p:txBody>
          <a:bodyPr wrap="square" rtlCol="0">
            <a:spAutoFit/>
          </a:bodyPr>
          <a:p>
            <a:r>
              <a:rPr lang="en-US" i="1">
                <a:solidFill>
                  <a:srgbClr val="FF0000"/>
                </a:solidFill>
                <a:latin typeface="Maven Pro" charset="0"/>
                <a:cs typeface="Maven Pro" charset="0"/>
              </a:rPr>
              <a:t>score_groups</a:t>
            </a:r>
            <a:r>
              <a:rPr lang="en-US">
                <a:solidFill>
                  <a:srgbClr val="FF0000"/>
                </a:solidFill>
                <a:latin typeface="Maven Pro" charset="0"/>
                <a:cs typeface="Maven Pro" charset="0"/>
              </a:rPr>
              <a:t> = num_groups_2lbt_oppo - num_groups_2lbt_self</a:t>
            </a:r>
            <a:endParaRPr lang="en-US">
              <a:solidFill>
                <a:srgbClr val="FF0000"/>
              </a:solidFill>
              <a:latin typeface="Maven Pro" charset="0"/>
              <a:cs typeface="Maven Pro" charset="0"/>
            </a:endParaRPr>
          </a:p>
          <a:p>
            <a:r>
              <a:rPr lang="en-US" i="1">
                <a:solidFill>
                  <a:srgbClr val="FF0000"/>
                </a:solidFill>
                <a:latin typeface="Maven Pro" charset="0"/>
                <a:cs typeface="Maven Pro" charset="0"/>
              </a:rPr>
              <a:t>score_liberties</a:t>
            </a:r>
            <a:r>
              <a:rPr lang="en-US">
                <a:solidFill>
                  <a:srgbClr val="FF0000"/>
                </a:solidFill>
                <a:latin typeface="Maven Pro" charset="0"/>
                <a:cs typeface="Maven Pro" charset="0"/>
              </a:rPr>
              <a:t> = num_shared_liberties_oppo - num_shared_liberties_self</a:t>
            </a:r>
            <a:endParaRPr lang="en-US">
              <a:solidFill>
                <a:srgbClr val="FF0000"/>
              </a:solidFill>
              <a:latin typeface="Maven Pro" charset="0"/>
              <a:cs typeface="Maven Pro" charset="0"/>
            </a:endParaRPr>
          </a:p>
          <a:p>
            <a:endParaRPr lang="en-US">
              <a:solidFill>
                <a:srgbClr val="FF0000"/>
              </a:solidFill>
              <a:latin typeface="Maven Pro" charset="0"/>
              <a:cs typeface="Maven Pro" charset="0"/>
            </a:endParaRPr>
          </a:p>
          <a:p>
            <a:r>
              <a:rPr lang="en-US">
                <a:latin typeface="Maven Pro" charset="0"/>
                <a:cs typeface="Maven Pro" charset="0"/>
              </a:rPr>
              <a:t>Return </a:t>
            </a:r>
            <a:r>
              <a:rPr lang="en-US" i="1">
                <a:solidFill>
                  <a:srgbClr val="FF0000"/>
                </a:solidFill>
                <a:latin typeface="Maven Pro" charset="0"/>
                <a:cs typeface="Maven Pro" charset="0"/>
              </a:rPr>
              <a:t>score_groups * normal(1, 0.1) + score_liberties * normal(1, 0.1)</a:t>
            </a:r>
            <a:endParaRPr lang="en-US" i="1">
              <a:solidFill>
                <a:srgbClr val="FF0000"/>
              </a:solidFill>
              <a:latin typeface="Maven Pro" charset="0"/>
              <a:cs typeface="Maven Pro" charset="0"/>
            </a:endParaRPr>
          </a:p>
        </p:txBody>
      </p:sp>
      <p:sp>
        <p:nvSpPr>
          <p:cNvPr id="8" name="Text Box 7"/>
          <p:cNvSpPr txBox="1"/>
          <p:nvPr/>
        </p:nvSpPr>
        <p:spPr>
          <a:xfrm>
            <a:off x="1547495" y="3867785"/>
            <a:ext cx="6912610" cy="645160"/>
          </a:xfrm>
          <a:prstGeom prst="rect">
            <a:avLst/>
          </a:prstGeom>
          <a:noFill/>
        </p:spPr>
        <p:txBody>
          <a:bodyPr wrap="square" rtlCol="0">
            <a:spAutoFit/>
          </a:bodyPr>
          <a:p>
            <a:pPr algn="l"/>
            <a:r>
              <a:rPr lang="en-US" sz="1200" i="1">
                <a:latin typeface="Maven Pro" charset="0"/>
                <a:cs typeface="Maven Pro" charset="0"/>
              </a:rPr>
              <a:t>num_groups_2lbt_self(oppo) : number of groups which have 2 liberties</a:t>
            </a:r>
            <a:endParaRPr lang="en-US" sz="1200" i="1">
              <a:latin typeface="Maven Pro" charset="0"/>
              <a:cs typeface="Maven Pro" charset="0"/>
            </a:endParaRPr>
          </a:p>
          <a:p>
            <a:pPr algn="l"/>
            <a:r>
              <a:rPr lang="en-US" sz="1200" i="1">
                <a:latin typeface="Maven Pro" charset="0"/>
                <a:cs typeface="Maven Pro" charset="0"/>
              </a:rPr>
              <a:t>num_shared_liberties_self(oppo) : number of liberties which belong to more than 1 group</a:t>
            </a:r>
            <a:endParaRPr lang="en-US" sz="1200" i="1">
              <a:latin typeface="Maven Pro" charset="0"/>
              <a:cs typeface="Maven Pro" charset="0"/>
            </a:endParaRPr>
          </a:p>
          <a:p>
            <a:pPr algn="l"/>
            <a:r>
              <a:rPr lang="en-US" sz="1200" i="1">
                <a:latin typeface="Maven Pro" charset="0"/>
                <a:cs typeface="Maven Pro" charset="0"/>
              </a:rPr>
              <a:t>normal(1, 0.1): gaussian distribution with mean = 1 and standard deviation = 0.1</a:t>
            </a:r>
            <a:endParaRPr lang="en-US" sz="1200" i="1">
              <a:latin typeface="Maven Pro" charset="0"/>
              <a:cs typeface="Maven Pro" charset="0"/>
            </a:endParaRPr>
          </a:p>
        </p:txBody>
      </p:sp>
      <p:sp>
        <p:nvSpPr>
          <p:cNvPr id="6" name="Rectangles 5"/>
          <p:cNvSpPr/>
          <p:nvPr/>
        </p:nvSpPr>
        <p:spPr>
          <a:xfrm>
            <a:off x="1475740" y="2139950"/>
            <a:ext cx="6264910" cy="13684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2073910"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Deploy minimax:</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1" name="Text Box 0"/>
          <p:cNvSpPr txBox="1"/>
          <p:nvPr/>
        </p:nvSpPr>
        <p:spPr>
          <a:xfrm>
            <a:off x="2254250" y="2139950"/>
            <a:ext cx="4634865" cy="1814830"/>
          </a:xfrm>
          <a:prstGeom prst="rect">
            <a:avLst/>
          </a:prstGeom>
          <a:noFill/>
          <a:ln>
            <a:noFill/>
          </a:ln>
        </p:spPr>
        <p:txBody>
          <a:bodyPr wrap="square" rtlCol="0">
            <a:spAutoFit/>
          </a:bodyPr>
          <a:p>
            <a:r>
              <a:rPr lang="en-US">
                <a:latin typeface="Maven Pro" charset="0"/>
                <a:cs typeface="Maven Pro" charset="0"/>
              </a:rPr>
              <a:t>def </a:t>
            </a:r>
            <a:r>
              <a:rPr lang="en-US">
                <a:solidFill>
                  <a:srgbClr val="FF0000"/>
                </a:solidFill>
                <a:latin typeface="Maven Pro" charset="0"/>
                <a:cs typeface="Maven Pro" charset="0"/>
              </a:rPr>
              <a:t>get_action</a:t>
            </a:r>
            <a:r>
              <a:rPr lang="en-US">
                <a:latin typeface="Maven Pro" charset="0"/>
                <a:cs typeface="Maven Pro" charset="0"/>
              </a:rPr>
              <a:t>(self, board):</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if len(board._get_legal_actions()) == 1:</a:t>
            </a:r>
            <a:endParaRPr lang="en-US">
              <a:latin typeface="Maven Pro" charset="0"/>
              <a:cs typeface="Maven Pro" charset="0"/>
            </a:endParaRPr>
          </a:p>
          <a:p>
            <a:r>
              <a:rPr lang="en-US">
                <a:latin typeface="Maven Pro" charset="0"/>
                <a:cs typeface="Maven Pro" charset="0"/>
              </a:rPr>
              <a:t>            return board._get_legal_actions()[0]</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score, actions = self.</a:t>
            </a:r>
            <a:r>
              <a:rPr lang="en-US">
                <a:solidFill>
                  <a:srgbClr val="FF0000"/>
                </a:solidFill>
                <a:latin typeface="Maven Pro" charset="0"/>
                <a:cs typeface="Maven Pro" charset="0"/>
              </a:rPr>
              <a:t>max_value</a:t>
            </a:r>
            <a:r>
              <a:rPr lang="en-US">
                <a:latin typeface="Maven Pro" charset="0"/>
                <a:cs typeface="Maven Pro" charset="0"/>
              </a:rPr>
              <a:t>(board, 0)</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        return actions[0] if len(actions) &gt; 0 else None</a:t>
            </a:r>
            <a:endParaRPr lang="en-US">
              <a:latin typeface="Maven Pro" charset="0"/>
              <a:cs typeface="Maven Pro" charset="0"/>
            </a:endParaRPr>
          </a:p>
        </p:txBody>
      </p:sp>
      <p:sp>
        <p:nvSpPr>
          <p:cNvPr id="2" name="Rectangles 1"/>
          <p:cNvSpPr/>
          <p:nvPr/>
        </p:nvSpPr>
        <p:spPr>
          <a:xfrm>
            <a:off x="2197735" y="1967230"/>
            <a:ext cx="4392295" cy="216027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2073910"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Deploy minimax:</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3" name="Text Box 2"/>
          <p:cNvSpPr txBox="1"/>
          <p:nvPr/>
        </p:nvSpPr>
        <p:spPr>
          <a:xfrm>
            <a:off x="1331595" y="1779905"/>
            <a:ext cx="7446010" cy="2676525"/>
          </a:xfrm>
          <a:prstGeom prst="rect">
            <a:avLst/>
          </a:prstGeom>
          <a:noFill/>
        </p:spPr>
        <p:txBody>
          <a:bodyPr wrap="square" rtlCol="0">
            <a:spAutoFit/>
          </a:bodyPr>
          <a:p>
            <a:r>
              <a:rPr lang="en-US">
                <a:latin typeface="Maven Pro" charset="0"/>
                <a:cs typeface="Maven Pro" charset="0"/>
              </a:rPr>
              <a:t>def </a:t>
            </a:r>
            <a:r>
              <a:rPr lang="en-US">
                <a:solidFill>
                  <a:srgbClr val="FF0000"/>
                </a:solidFill>
                <a:latin typeface="Maven Pro" charset="0"/>
                <a:cs typeface="Maven Pro" charset="0"/>
              </a:rPr>
              <a:t>max_value</a:t>
            </a:r>
            <a:r>
              <a:rPr lang="en-US">
                <a:latin typeface="Maven Pro" charset="0"/>
                <a:cs typeface="Maven Pro" charset="0"/>
              </a:rPr>
              <a:t>(self, board, depth):</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if </a:t>
            </a:r>
            <a:r>
              <a:rPr lang="en-US" i="1">
                <a:latin typeface="Maven Pro" charset="0"/>
                <a:cs typeface="Maven Pro" charset="0"/>
              </a:rPr>
              <a:t>terminal_state</a:t>
            </a:r>
            <a:r>
              <a:rPr lang="en-US">
                <a:latin typeface="Maven Pro" charset="0"/>
                <a:cs typeface="Maven Pro" charset="0"/>
              </a:rPr>
              <a:t> or depth == self.depth:</a:t>
            </a:r>
            <a:endParaRPr lang="en-US">
              <a:latin typeface="Maven Pro" charset="0"/>
              <a:cs typeface="Maven Pro" charset="0"/>
            </a:endParaRPr>
          </a:p>
          <a:p>
            <a:r>
              <a:rPr lang="en-US">
                <a:latin typeface="Maven Pro" charset="0"/>
                <a:cs typeface="Maven Pro" charset="0"/>
              </a:rPr>
              <a:t>            return </a:t>
            </a:r>
            <a:r>
              <a:rPr lang="en-US">
                <a:solidFill>
                  <a:srgbClr val="FF0000"/>
                </a:solidFill>
                <a:latin typeface="Maven Pro" charset="0"/>
                <a:cs typeface="Maven Pro" charset="0"/>
              </a:rPr>
              <a:t>evaluatation</a:t>
            </a:r>
            <a:r>
              <a:rPr lang="en-US">
                <a:latin typeface="Maven Pro" charset="0"/>
                <a:cs typeface="Maven Pro" charset="0"/>
              </a:rPr>
              <a:t>(board, color), [ ]</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        for action in legal_actions:</a:t>
            </a:r>
            <a:endParaRPr lang="en-US">
              <a:latin typeface="Maven Pro" charset="0"/>
              <a:cs typeface="Maven Pro" charset="0"/>
            </a:endParaRPr>
          </a:p>
          <a:p>
            <a:r>
              <a:rPr lang="en-US">
                <a:latin typeface="Maven Pro" charset="0"/>
                <a:cs typeface="Maven Pro" charset="0"/>
              </a:rPr>
              <a:t>            score, actions = </a:t>
            </a:r>
            <a:r>
              <a:rPr lang="en-US">
                <a:solidFill>
                  <a:srgbClr val="FF0000"/>
                </a:solidFill>
                <a:latin typeface="Maven Pro" charset="0"/>
                <a:cs typeface="Maven Pro" charset="0"/>
              </a:rPr>
              <a:t>min_value</a:t>
            </a:r>
            <a:r>
              <a:rPr lang="en-US">
                <a:latin typeface="Maven Pro" charset="0"/>
                <a:cs typeface="Maven Pro" charset="0"/>
              </a:rPr>
              <a:t>(board.generate_successor_state(action), depth+1)</a:t>
            </a:r>
            <a:endParaRPr lang="en-US">
              <a:latin typeface="Maven Pro" charset="0"/>
              <a:cs typeface="Maven Pro" charset="0"/>
            </a:endParaRPr>
          </a:p>
          <a:p>
            <a:r>
              <a:rPr lang="en-US">
                <a:latin typeface="Maven Pro" charset="0"/>
                <a:cs typeface="Maven Pro" charset="0"/>
              </a:rPr>
              <a:t>            if score &gt; max_score:</a:t>
            </a:r>
            <a:endParaRPr lang="en-US">
              <a:latin typeface="Maven Pro" charset="0"/>
              <a:cs typeface="Maven Pro" charset="0"/>
            </a:endParaRPr>
          </a:p>
          <a:p>
            <a:r>
              <a:rPr lang="en-US">
                <a:latin typeface="Maven Pro" charset="0"/>
                <a:cs typeface="Maven Pro" charset="0"/>
              </a:rPr>
              <a:t>                max_score = score</a:t>
            </a:r>
            <a:endParaRPr lang="en-US">
              <a:latin typeface="Maven Pro" charset="0"/>
              <a:cs typeface="Maven Pro" charset="0"/>
            </a:endParaRPr>
          </a:p>
          <a:p>
            <a:r>
              <a:rPr lang="en-US">
                <a:latin typeface="Maven Pro" charset="0"/>
                <a:cs typeface="Maven Pro" charset="0"/>
              </a:rPr>
              <a:t>                max_score_actions = [action] </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        return max_score, max_score_actions</a:t>
            </a:r>
            <a:endParaRPr lang="en-US">
              <a:latin typeface="Maven Pro" charset="0"/>
              <a:cs typeface="Maven Pro" charset="0"/>
            </a:endParaRPr>
          </a:p>
        </p:txBody>
      </p:sp>
      <p:sp>
        <p:nvSpPr>
          <p:cNvPr id="6" name="Rectangles 5"/>
          <p:cNvSpPr/>
          <p:nvPr/>
        </p:nvSpPr>
        <p:spPr>
          <a:xfrm>
            <a:off x="1259840" y="1708150"/>
            <a:ext cx="7272655" cy="28803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2073910"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Deploy minimax:</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6" name="Rectangles 5"/>
          <p:cNvSpPr/>
          <p:nvPr/>
        </p:nvSpPr>
        <p:spPr>
          <a:xfrm>
            <a:off x="1259840" y="1708150"/>
            <a:ext cx="7272655" cy="28803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331595" y="1779905"/>
            <a:ext cx="8213090" cy="2676525"/>
          </a:xfrm>
          <a:prstGeom prst="rect">
            <a:avLst/>
          </a:prstGeom>
          <a:noFill/>
        </p:spPr>
        <p:txBody>
          <a:bodyPr wrap="square" rtlCol="0">
            <a:spAutoFit/>
          </a:bodyPr>
          <a:p>
            <a:r>
              <a:rPr lang="en-US">
                <a:latin typeface="Maven Pro" charset="0"/>
                <a:cs typeface="Maven Pro" charset="0"/>
              </a:rPr>
              <a:t>def </a:t>
            </a:r>
            <a:r>
              <a:rPr lang="en-US">
                <a:solidFill>
                  <a:srgbClr val="FF0000"/>
                </a:solidFill>
                <a:latin typeface="Maven Pro" charset="0"/>
                <a:cs typeface="Maven Pro" charset="0"/>
              </a:rPr>
              <a:t>min_value</a:t>
            </a:r>
            <a:r>
              <a:rPr lang="en-US">
                <a:latin typeface="Maven Pro" charset="0"/>
                <a:cs typeface="Maven Pro" charset="0"/>
              </a:rPr>
              <a:t>(self, board, depth):</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if </a:t>
            </a:r>
            <a:r>
              <a:rPr lang="en-US" i="1">
                <a:latin typeface="Maven Pro" charset="0"/>
                <a:cs typeface="Maven Pro" charset="0"/>
              </a:rPr>
              <a:t>terminal_state </a:t>
            </a:r>
            <a:r>
              <a:rPr lang="en-US">
                <a:latin typeface="Maven Pro" charset="0"/>
                <a:cs typeface="Maven Pro" charset="0"/>
              </a:rPr>
              <a:t>or depth == self.depth:</a:t>
            </a:r>
            <a:endParaRPr lang="en-US">
              <a:latin typeface="Maven Pro" charset="0"/>
              <a:cs typeface="Maven Pro" charset="0"/>
            </a:endParaRPr>
          </a:p>
          <a:p>
            <a:r>
              <a:rPr lang="en-US">
                <a:latin typeface="Maven Pro" charset="0"/>
                <a:cs typeface="Maven Pro" charset="0"/>
              </a:rPr>
              <a:t>            return </a:t>
            </a:r>
            <a:r>
              <a:rPr lang="en-US">
                <a:solidFill>
                  <a:srgbClr val="FF0000"/>
                </a:solidFill>
                <a:latin typeface="Maven Pro" charset="0"/>
                <a:cs typeface="Maven Pro" charset="0"/>
              </a:rPr>
              <a:t>evaluatation</a:t>
            </a:r>
            <a:r>
              <a:rPr lang="en-US">
                <a:latin typeface="Maven Pro" charset="0"/>
                <a:cs typeface="Maven Pro" charset="0"/>
              </a:rPr>
              <a:t>(board, color), [ ]</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for action in legal_actions:</a:t>
            </a:r>
            <a:endParaRPr lang="en-US">
              <a:latin typeface="Maven Pro" charset="0"/>
              <a:cs typeface="Maven Pro" charset="0"/>
            </a:endParaRPr>
          </a:p>
          <a:p>
            <a:r>
              <a:rPr lang="en-US">
                <a:latin typeface="Maven Pro" charset="0"/>
                <a:cs typeface="Maven Pro" charset="0"/>
              </a:rPr>
              <a:t>            score, actions = </a:t>
            </a:r>
            <a:r>
              <a:rPr lang="en-US">
                <a:solidFill>
                  <a:srgbClr val="FF0000"/>
                </a:solidFill>
                <a:latin typeface="Maven Pro" charset="0"/>
                <a:cs typeface="Maven Pro" charset="0"/>
              </a:rPr>
              <a:t>max_value</a:t>
            </a:r>
            <a:r>
              <a:rPr lang="en-US">
                <a:latin typeface="Maven Pro" charset="0"/>
                <a:cs typeface="Maven Pro" charset="0"/>
              </a:rPr>
              <a:t>(board.generate_successor_state(action), depth+1)</a:t>
            </a:r>
            <a:endParaRPr lang="en-US">
              <a:latin typeface="Maven Pro" charset="0"/>
              <a:cs typeface="Maven Pro" charset="0"/>
            </a:endParaRPr>
          </a:p>
          <a:p>
            <a:r>
              <a:rPr lang="en-US">
                <a:latin typeface="Maven Pro" charset="0"/>
                <a:cs typeface="Maven Pro" charset="0"/>
              </a:rPr>
              <a:t>            if score &lt; min_score:</a:t>
            </a:r>
            <a:endParaRPr lang="en-US">
              <a:latin typeface="Maven Pro" charset="0"/>
              <a:cs typeface="Maven Pro" charset="0"/>
            </a:endParaRPr>
          </a:p>
          <a:p>
            <a:r>
              <a:rPr lang="en-US">
                <a:latin typeface="Maven Pro" charset="0"/>
                <a:cs typeface="Maven Pro" charset="0"/>
              </a:rPr>
              <a:t>                min_score = score</a:t>
            </a:r>
            <a:endParaRPr lang="en-US">
              <a:latin typeface="Maven Pro" charset="0"/>
              <a:cs typeface="Maven Pro" charset="0"/>
            </a:endParaRPr>
          </a:p>
          <a:p>
            <a:r>
              <a:rPr lang="en-US">
                <a:latin typeface="Maven Pro" charset="0"/>
                <a:cs typeface="Maven Pro" charset="0"/>
              </a:rPr>
              <a:t>                min_score_actions = [action] </a:t>
            </a:r>
            <a:endParaRPr lang="en-US">
              <a:latin typeface="Maven Pro" charset="0"/>
              <a:cs typeface="Maven Pro" charset="0"/>
            </a:endParaRPr>
          </a:p>
          <a:p>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        return min_score, min_score_actions</a:t>
            </a:r>
            <a:endParaRPr lang="en-US">
              <a:latin typeface="Maven Pro" charset="0"/>
              <a:cs typeface="Maven Pro"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000"/>
              <a:t>Table of contents</a:t>
            </a:r>
            <a:endParaRPr lang="en-GB" sz="4000"/>
          </a:p>
        </p:txBody>
      </p:sp>
      <p:sp>
        <p:nvSpPr>
          <p:cNvPr id="228" name="Google Shape;228;p38"/>
          <p:cNvSpPr txBox="1"/>
          <p:nvPr>
            <p:ph type="title" idx="2"/>
          </p:nvPr>
        </p:nvSpPr>
        <p:spPr>
          <a:xfrm>
            <a:off x="432435" y="1924050"/>
            <a:ext cx="3477260" cy="39624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400"/>
              <a:t>Introduction</a:t>
            </a:r>
            <a:endParaRPr lang="en-US" altLang="en-GB" sz="2400"/>
          </a:p>
        </p:txBody>
      </p:sp>
      <p:sp>
        <p:nvSpPr>
          <p:cNvPr id="230" name="Google Shape;230;p38"/>
          <p:cNvSpPr txBox="1"/>
          <p:nvPr>
            <p:ph type="title" idx="3"/>
          </p:nvPr>
        </p:nvSpPr>
        <p:spPr>
          <a:xfrm rot="2232">
            <a:off x="3956500" y="1674950"/>
            <a:ext cx="462000" cy="893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231" name="Google Shape;231;p38"/>
          <p:cNvSpPr txBox="1"/>
          <p:nvPr>
            <p:ph type="title" idx="4"/>
          </p:nvPr>
        </p:nvSpPr>
        <p:spPr>
          <a:xfrm>
            <a:off x="1619885" y="3363595"/>
            <a:ext cx="3187065" cy="39624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2400"/>
              <a:t>Results</a:t>
            </a:r>
            <a:r>
              <a:rPr lang="en-US" altLang="en-GB" sz="2400"/>
              <a:t> &amp;</a:t>
            </a:r>
            <a:r>
              <a:rPr lang="en-GB" sz="2400"/>
              <a:t> </a:t>
            </a:r>
            <a:r>
              <a:rPr lang="en-US" altLang="en-GB" sz="2400"/>
              <a:t>A</a:t>
            </a:r>
            <a:r>
              <a:rPr lang="en-GB" sz="2400"/>
              <a:t>nalysis</a:t>
            </a:r>
            <a:endParaRPr lang="en-GB" sz="2400"/>
          </a:p>
        </p:txBody>
      </p:sp>
      <p:sp>
        <p:nvSpPr>
          <p:cNvPr id="233" name="Google Shape;233;p38"/>
          <p:cNvSpPr txBox="1"/>
          <p:nvPr>
            <p:ph type="title" idx="6"/>
          </p:nvPr>
        </p:nvSpPr>
        <p:spPr>
          <a:xfrm rot="2232">
            <a:off x="4853755" y="3138215"/>
            <a:ext cx="462000" cy="893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234" name="Google Shape;234;p38"/>
          <p:cNvSpPr txBox="1"/>
          <p:nvPr>
            <p:ph type="title" idx="7"/>
          </p:nvPr>
        </p:nvSpPr>
        <p:spPr>
          <a:xfrm>
            <a:off x="5243311" y="1924330"/>
            <a:ext cx="2320500" cy="39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Methodology</a:t>
            </a:r>
            <a:endParaRPr lang="en-GB" sz="2400"/>
          </a:p>
        </p:txBody>
      </p:sp>
      <p:sp>
        <p:nvSpPr>
          <p:cNvPr id="236" name="Google Shape;236;p38"/>
          <p:cNvSpPr txBox="1"/>
          <p:nvPr>
            <p:ph type="title" idx="9"/>
          </p:nvPr>
        </p:nvSpPr>
        <p:spPr>
          <a:xfrm rot="2232">
            <a:off x="4728025" y="1674950"/>
            <a:ext cx="462000" cy="893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237" name="Google Shape;237;p38"/>
          <p:cNvSpPr txBox="1"/>
          <p:nvPr>
            <p:ph type="title" idx="13"/>
          </p:nvPr>
        </p:nvSpPr>
        <p:spPr>
          <a:xfrm>
            <a:off x="6140510" y="3363465"/>
            <a:ext cx="2322000" cy="39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To-do</a:t>
            </a:r>
            <a:endParaRPr lang="en-US" altLang="en-GB" sz="2400"/>
          </a:p>
        </p:txBody>
      </p:sp>
      <p:sp>
        <p:nvSpPr>
          <p:cNvPr id="239" name="Google Shape;239;p38"/>
          <p:cNvSpPr txBox="1"/>
          <p:nvPr>
            <p:ph type="title" idx="15"/>
          </p:nvPr>
        </p:nvSpPr>
        <p:spPr>
          <a:xfrm rot="2232">
            <a:off x="5625280" y="3138215"/>
            <a:ext cx="462000" cy="8931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8787130"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2. Methodology: Minimax and Alpha-beta prunning</a:t>
            </a:r>
            <a:endParaRPr lang="en-US" altLang="en-GB" sz="2400"/>
          </a:p>
        </p:txBody>
      </p:sp>
      <p:sp>
        <p:nvSpPr>
          <p:cNvPr id="5" name="Text Box 4"/>
          <p:cNvSpPr txBox="1"/>
          <p:nvPr/>
        </p:nvSpPr>
        <p:spPr>
          <a:xfrm>
            <a:off x="107315" y="988060"/>
            <a:ext cx="3485515" cy="368300"/>
          </a:xfrm>
          <a:prstGeom prst="rect">
            <a:avLst/>
          </a:prstGeom>
          <a:noFill/>
        </p:spPr>
        <p:txBody>
          <a:bodyPr wrap="none" rtlCol="0">
            <a:spAutoFit/>
          </a:bodyPr>
          <a:p>
            <a:r>
              <a:rPr lang="en-US" altLang="en-GB" sz="1800">
                <a:solidFill>
                  <a:schemeClr val="dk1"/>
                </a:solidFill>
                <a:latin typeface="Merienda One" panose="02000000000000000000"/>
                <a:ea typeface="Merienda One" panose="02000000000000000000"/>
                <a:cs typeface="Merienda One" panose="02000000000000000000"/>
              </a:rPr>
              <a:t>Deploy Alpha-beta prunning:</a:t>
            </a:r>
            <a:endParaRPr lang="en-US" altLang="en-GB" sz="1800">
              <a:solidFill>
                <a:schemeClr val="dk1"/>
              </a:solidFill>
              <a:latin typeface="Merienda One" panose="02000000000000000000"/>
              <a:ea typeface="Merienda One" panose="02000000000000000000"/>
              <a:cs typeface="Merienda One" panose="02000000000000000000"/>
            </a:endParaRPr>
          </a:p>
        </p:txBody>
      </p:sp>
      <p:sp>
        <p:nvSpPr>
          <p:cNvPr id="1" name="Text Box 0"/>
          <p:cNvSpPr txBox="1"/>
          <p:nvPr/>
        </p:nvSpPr>
        <p:spPr>
          <a:xfrm>
            <a:off x="611505" y="2068195"/>
            <a:ext cx="4072890" cy="953135"/>
          </a:xfrm>
          <a:prstGeom prst="rect">
            <a:avLst/>
          </a:prstGeom>
          <a:noFill/>
        </p:spPr>
        <p:txBody>
          <a:bodyPr wrap="square" rtlCol="0">
            <a:spAutoFit/>
          </a:bodyPr>
          <a:p>
            <a:r>
              <a:rPr lang="en-US">
                <a:solidFill>
                  <a:srgbClr val="002060"/>
                </a:solidFill>
                <a:latin typeface="Maven Pro" charset="0"/>
                <a:cs typeface="Maven Pro" charset="0"/>
              </a:rPr>
              <a:t>if max_score &gt; beta:</a:t>
            </a:r>
            <a:endParaRPr lang="en-US">
              <a:solidFill>
                <a:srgbClr val="002060"/>
              </a:solidFill>
              <a:latin typeface="Maven Pro" charset="0"/>
              <a:cs typeface="Maven Pro" charset="0"/>
            </a:endParaRPr>
          </a:p>
          <a:p>
            <a:r>
              <a:rPr lang="en-US">
                <a:solidFill>
                  <a:srgbClr val="002060"/>
                </a:solidFill>
                <a:latin typeface="Maven Pro" charset="0"/>
                <a:cs typeface="Maven Pro" charset="0"/>
              </a:rPr>
              <a:t>         return max_score, max_score_actions </a:t>
            </a:r>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if max_score &gt; alpha:</a:t>
            </a:r>
            <a:endParaRPr lang="en-US">
              <a:latin typeface="Maven Pro" charset="0"/>
              <a:cs typeface="Maven Pro" charset="0"/>
            </a:endParaRPr>
          </a:p>
          <a:p>
            <a:r>
              <a:rPr lang="en-US">
                <a:latin typeface="Maven Pro" charset="0"/>
                <a:cs typeface="Maven Pro" charset="0"/>
              </a:rPr>
              <a:t>        alpha = max_score</a:t>
            </a:r>
            <a:endParaRPr lang="en-US">
              <a:latin typeface="Maven Pro" charset="0"/>
              <a:cs typeface="Maven Pro" charset="0"/>
            </a:endParaRPr>
          </a:p>
        </p:txBody>
      </p:sp>
      <p:sp>
        <p:nvSpPr>
          <p:cNvPr id="2" name="Text Box 1"/>
          <p:cNvSpPr txBox="1"/>
          <p:nvPr/>
        </p:nvSpPr>
        <p:spPr>
          <a:xfrm>
            <a:off x="4644390" y="3508375"/>
            <a:ext cx="4039870" cy="953135"/>
          </a:xfrm>
          <a:prstGeom prst="rect">
            <a:avLst/>
          </a:prstGeom>
          <a:noFill/>
        </p:spPr>
        <p:txBody>
          <a:bodyPr wrap="square" rtlCol="0">
            <a:spAutoFit/>
          </a:bodyPr>
          <a:p>
            <a:r>
              <a:rPr lang="en-US">
                <a:solidFill>
                  <a:srgbClr val="002060"/>
                </a:solidFill>
                <a:latin typeface="Maven Pro" charset="0"/>
                <a:cs typeface="Maven Pro" charset="0"/>
              </a:rPr>
              <a:t>if min_score &lt; alpha:</a:t>
            </a:r>
            <a:endParaRPr lang="en-US">
              <a:solidFill>
                <a:srgbClr val="002060"/>
              </a:solidFill>
              <a:latin typeface="Maven Pro" charset="0"/>
              <a:cs typeface="Maven Pro" charset="0"/>
            </a:endParaRPr>
          </a:p>
          <a:p>
            <a:r>
              <a:rPr lang="en-US">
                <a:solidFill>
                  <a:srgbClr val="002060"/>
                </a:solidFill>
                <a:latin typeface="Maven Pro" charset="0"/>
                <a:cs typeface="Maven Pro" charset="0"/>
              </a:rPr>
              <a:t>                return min_score, min_score_actions </a:t>
            </a:r>
            <a:r>
              <a:rPr lang="en-US">
                <a:latin typeface="Maven Pro" charset="0"/>
                <a:cs typeface="Maven Pro" charset="0"/>
              </a:rPr>
              <a:t> </a:t>
            </a:r>
            <a:endParaRPr lang="en-US">
              <a:latin typeface="Maven Pro" charset="0"/>
              <a:cs typeface="Maven Pro" charset="0"/>
            </a:endParaRPr>
          </a:p>
          <a:p>
            <a:r>
              <a:rPr lang="en-US">
                <a:latin typeface="Maven Pro" charset="0"/>
                <a:cs typeface="Maven Pro" charset="0"/>
              </a:rPr>
              <a:t>if min_score &lt; beta:</a:t>
            </a:r>
            <a:endParaRPr lang="en-US">
              <a:latin typeface="Maven Pro" charset="0"/>
              <a:cs typeface="Maven Pro" charset="0"/>
            </a:endParaRPr>
          </a:p>
          <a:p>
            <a:r>
              <a:rPr lang="en-US">
                <a:latin typeface="Maven Pro" charset="0"/>
                <a:cs typeface="Maven Pro" charset="0"/>
              </a:rPr>
              <a:t>                beta = min_score</a:t>
            </a:r>
            <a:endParaRPr lang="en-US">
              <a:latin typeface="Maven Pro" charset="0"/>
              <a:cs typeface="Maven Pro" charset="0"/>
            </a:endParaRPr>
          </a:p>
        </p:txBody>
      </p:sp>
      <p:sp>
        <p:nvSpPr>
          <p:cNvPr id="6" name="Rectangles 5"/>
          <p:cNvSpPr/>
          <p:nvPr/>
        </p:nvSpPr>
        <p:spPr>
          <a:xfrm>
            <a:off x="611505" y="1924050"/>
            <a:ext cx="3672840" cy="122428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4572000" y="3291840"/>
            <a:ext cx="4032250" cy="13684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619885" y="3238500"/>
            <a:ext cx="1264920" cy="306705"/>
          </a:xfrm>
          <a:prstGeom prst="rect">
            <a:avLst/>
          </a:prstGeom>
          <a:noFill/>
        </p:spPr>
        <p:txBody>
          <a:bodyPr wrap="none" rtlCol="0">
            <a:spAutoFit/>
          </a:bodyPr>
          <a:p>
            <a:r>
              <a:rPr lang="en-US">
                <a:latin typeface="Maven Pro" charset="0"/>
                <a:cs typeface="Maven Pro" charset="0"/>
              </a:rPr>
              <a:t>in </a:t>
            </a:r>
            <a:r>
              <a:rPr lang="en-US" i="1">
                <a:solidFill>
                  <a:srgbClr val="FF0000"/>
                </a:solidFill>
                <a:latin typeface="Maven Pro" charset="0"/>
                <a:cs typeface="Maven Pro" charset="0"/>
              </a:rPr>
              <a:t>max_value</a:t>
            </a:r>
            <a:endParaRPr lang="en-US" i="1">
              <a:solidFill>
                <a:srgbClr val="FF0000"/>
              </a:solidFill>
              <a:latin typeface="Maven Pro" charset="0"/>
              <a:cs typeface="Maven Pro" charset="0"/>
            </a:endParaRPr>
          </a:p>
        </p:txBody>
      </p:sp>
      <p:sp>
        <p:nvSpPr>
          <p:cNvPr id="9" name="Text Box 8"/>
          <p:cNvSpPr txBox="1"/>
          <p:nvPr/>
        </p:nvSpPr>
        <p:spPr>
          <a:xfrm>
            <a:off x="5980430" y="2931795"/>
            <a:ext cx="1215390" cy="306705"/>
          </a:xfrm>
          <a:prstGeom prst="rect">
            <a:avLst/>
          </a:prstGeom>
          <a:noFill/>
        </p:spPr>
        <p:txBody>
          <a:bodyPr wrap="none" rtlCol="0" anchor="t">
            <a:spAutoFit/>
          </a:bodyPr>
          <a:p>
            <a:r>
              <a:rPr lang="en-US">
                <a:latin typeface="Maven Pro" charset="0"/>
                <a:cs typeface="Maven Pro" charset="0"/>
                <a:sym typeface="+mn-ea"/>
              </a:rPr>
              <a:t>in </a:t>
            </a:r>
            <a:r>
              <a:rPr lang="en-US" i="1">
                <a:solidFill>
                  <a:srgbClr val="FF0000"/>
                </a:solidFill>
                <a:latin typeface="Maven Pro" charset="0"/>
                <a:cs typeface="Maven Pro" charset="0"/>
                <a:sym typeface="+mn-ea"/>
              </a:rPr>
              <a:t>min_value</a:t>
            </a:r>
            <a:endParaRPr lang="en-US" i="1">
              <a:solidFill>
                <a:srgbClr val="FF0000"/>
              </a:solidFill>
              <a:latin typeface="Maven Pro" charset="0"/>
              <a:cs typeface="Maven Pro" charset="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611505" y="2644140"/>
            <a:ext cx="7974330"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Results &amp; Analysis</a:t>
            </a:r>
            <a:endParaRPr lang="en-US" altLang="en-GB"/>
          </a:p>
        </p:txBody>
      </p:sp>
      <p:sp>
        <p:nvSpPr>
          <p:cNvPr id="245" name="Google Shape;245;p39"/>
          <p:cNvSpPr txBox="1"/>
          <p:nvPr>
            <p:ph type="title" idx="2"/>
          </p:nvPr>
        </p:nvSpPr>
        <p:spPr>
          <a:xfrm>
            <a:off x="4127500" y="987425"/>
            <a:ext cx="889000" cy="135255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US" altLang="en-GB" b="1"/>
              <a:t>3</a:t>
            </a:r>
            <a:endParaRPr lang="en-US" altLang="en-GB" b="1"/>
          </a:p>
        </p:txBody>
      </p:sp>
      <p:pic>
        <p:nvPicPr>
          <p:cNvPr id="247" name="Google Shape;247;p39"/>
          <p:cNvPicPr preferRelativeResize="0"/>
          <p:nvPr/>
        </p:nvPicPr>
        <p:blipFill>
          <a:blip r:embed="rId1"/>
          <a:stretch>
            <a:fillRect/>
          </a:stretch>
        </p:blipFill>
        <p:spPr>
          <a:xfrm rot="-525833">
            <a:off x="4704130" y="581540"/>
            <a:ext cx="630740" cy="1115345"/>
          </a:xfrm>
          <a:prstGeom prst="rect">
            <a:avLst/>
          </a:prstGeom>
          <a:noFill/>
          <a:ln>
            <a:noFill/>
          </a:ln>
        </p:spPr>
      </p:pic>
      <p:pic>
        <p:nvPicPr>
          <p:cNvPr id="248" name="Google Shape;248;p39"/>
          <p:cNvPicPr preferRelativeResize="0"/>
          <p:nvPr/>
        </p:nvPicPr>
        <p:blipFill>
          <a:blip r:embed="rId2"/>
          <a:stretch>
            <a:fillRect/>
          </a:stretch>
        </p:blipFill>
        <p:spPr>
          <a:xfrm>
            <a:off x="4622727" y="1564149"/>
            <a:ext cx="500195" cy="841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33" name="Shape 633"/>
        <p:cNvGrpSpPr/>
        <p:nvPr/>
      </p:nvGrpSpPr>
      <p:grpSpPr>
        <a:xfrm>
          <a:off x="0" y="0"/>
          <a:ext cx="0" cy="0"/>
          <a:chOff x="0" y="0"/>
          <a:chExt cx="0" cy="0"/>
        </a:xfrm>
      </p:grpSpPr>
      <p:sp>
        <p:nvSpPr>
          <p:cNvPr id="634" name="Google Shape;634;p50"/>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Benchmark</a:t>
            </a:r>
            <a:endParaRPr lang="en-US" altLang="en-GB"/>
          </a:p>
        </p:txBody>
      </p:sp>
      <p:graphicFrame>
        <p:nvGraphicFramePr>
          <p:cNvPr id="635" name="Google Shape;635;p50"/>
          <p:cNvGraphicFramePr/>
          <p:nvPr/>
        </p:nvGraphicFramePr>
        <p:xfrm>
          <a:off x="376555" y="1276000"/>
          <a:ext cx="8399145" cy="3211830"/>
        </p:xfrm>
        <a:graphic>
          <a:graphicData uri="http://schemas.openxmlformats.org/drawingml/2006/table">
            <a:tbl>
              <a:tblPr>
                <a:noFill/>
                <a:tableStyleId>{FF165CB2-A375-4A9C-9DD5-5017EC02B79A}</a:tableStyleId>
              </a:tblPr>
              <a:tblGrid>
                <a:gridCol w="796290"/>
                <a:gridCol w="1046480"/>
                <a:gridCol w="901700"/>
                <a:gridCol w="873760"/>
                <a:gridCol w="829945"/>
                <a:gridCol w="810260"/>
                <a:gridCol w="859746"/>
                <a:gridCol w="767769"/>
                <a:gridCol w="744855"/>
                <a:gridCol w="768131"/>
              </a:tblGrid>
              <a:tr h="609600">
                <a:tc>
                  <a:txBody>
                    <a:bodyPr/>
                    <a:lstStyle/>
                    <a:p>
                      <a:pPr marL="0" lvl="0" indent="0" algn="ctr" rtl="0">
                        <a:spcBef>
                          <a:spcPts val="0"/>
                        </a:spcBef>
                        <a:spcAft>
                          <a:spcPts val="0"/>
                        </a:spcAft>
                        <a:buNone/>
                      </a:pPr>
                      <a:r>
                        <a:rPr lang="en-US" sz="1400">
                          <a:solidFill>
                            <a:schemeClr val="dk1"/>
                          </a:solidFill>
                          <a:latin typeface="Merienda One" panose="02000000000000000000"/>
                          <a:ea typeface="Merienda One" panose="02000000000000000000"/>
                          <a:cs typeface="Merienda One" panose="02000000000000000000"/>
                          <a:sym typeface="Merienda One" panose="02000000000000000000"/>
                        </a:rPr>
                        <a:t>Self</a:t>
                      </a:r>
                      <a:endParaRPr lang="en-US" sz="1400">
                        <a:solidFill>
                          <a:schemeClr val="dk1"/>
                        </a:solidFill>
                        <a:latin typeface="Merienda One" panose="02000000000000000000"/>
                        <a:ea typeface="Merienda One" panose="02000000000000000000"/>
                        <a:cs typeface="Merienda One" panose="02000000000000000000"/>
                        <a:sym typeface="Merienda One" panose="02000000000000000000"/>
                      </a:endParaRPr>
                    </a:p>
                    <a:p>
                      <a:pPr marL="0" lvl="0" indent="0" algn="ctr" rtl="0">
                        <a:spcBef>
                          <a:spcPts val="0"/>
                        </a:spcBef>
                        <a:spcAft>
                          <a:spcPts val="0"/>
                        </a:spcAft>
                        <a:buNone/>
                      </a:pPr>
                      <a:r>
                        <a:rPr lang="en-US" sz="1400">
                          <a:solidFill>
                            <a:schemeClr val="dk1"/>
                          </a:solidFill>
                          <a:latin typeface="Merienda One" panose="02000000000000000000"/>
                          <a:ea typeface="Merienda One" panose="02000000000000000000"/>
                          <a:cs typeface="Merienda One" panose="02000000000000000000"/>
                          <a:sym typeface="Merienda One" panose="02000000000000000000"/>
                        </a:rPr>
                        <a:t>agent</a:t>
                      </a:r>
                      <a:endParaRPr lang="en-US" sz="14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Random</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Greedy</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M(3)</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Ab(3)</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M(4)</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Ab(4)</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A(6)</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Ab(7)</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erienda One" panose="02000000000000000000"/>
                        </a:rPr>
                        <a:t>Ab(8)</a:t>
                      </a:r>
                      <a:endParaRPr lang="en-US" sz="1300">
                        <a:solidFill>
                          <a:schemeClr val="dk1"/>
                        </a:solidFill>
                        <a:latin typeface="Merienda One" panose="02000000000000000000"/>
                        <a:ea typeface="Merienda One" panose="02000000000000000000"/>
                        <a:cs typeface="Merienda One" panose="02000000000000000000"/>
                        <a:sym typeface="Merienda One" panose="02000000000000000000"/>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57835">
                <a:tc rowSpan="10">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aven Pro"/>
                        </a:rPr>
                        <a:t>Random</a:t>
                      </a:r>
                      <a:endParaRPr lang="en-US" altLang="en-GB">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64%</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64%</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17%</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4">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16%</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5">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6">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7">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8">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2%</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9">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9">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0.002s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8">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0.002s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7">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4.6s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6">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1.5s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5">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19s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4">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5.8s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128s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700s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57835">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5584s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23545">
                <a:tc rowSpan="10">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aven Pro"/>
                        </a:rPr>
                        <a:t>Greedy</a:t>
                      </a:r>
                      <a:endParaRPr lang="en-US" altLang="en-GB">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65%</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52%</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60%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4">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58%</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5">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4%</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6">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5%</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7">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8">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3%</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9">
                  <a:txBody>
                    <a:bodyPr/>
                    <a:p>
                      <a:pPr marL="0" lvl="0" indent="0" algn="ctr" rtl="0">
                        <a:spcBef>
                          <a:spcPts val="0"/>
                        </a:spcBef>
                        <a:spcAft>
                          <a:spcPts val="0"/>
                        </a:spcAft>
                        <a:buNone/>
                      </a:pP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9">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0.001s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8">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0.002s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7">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1.1s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6">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0.7s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5">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13.9s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4">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1.3s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108s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2">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182s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23545">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19100">
                <a:tc rowSpan="2">
                  <a:txBody>
                    <a:bodyPr/>
                    <a:lstStyle/>
                    <a:p>
                      <a:pPr marL="0" lvl="0" indent="0" algn="ctr" rtl="0">
                        <a:spcBef>
                          <a:spcPts val="0"/>
                        </a:spcBef>
                        <a:spcAft>
                          <a:spcPts val="0"/>
                        </a:spcAft>
                        <a:buNone/>
                      </a:pPr>
                      <a:r>
                        <a:rPr lang="en-US" sz="1300">
                          <a:solidFill>
                            <a:schemeClr val="dk1"/>
                          </a:solidFill>
                          <a:latin typeface="Merienda One" panose="02000000000000000000"/>
                          <a:ea typeface="Merienda One" panose="02000000000000000000"/>
                          <a:cs typeface="Merienda One" panose="02000000000000000000"/>
                          <a:sym typeface="Maven Pro"/>
                        </a:rPr>
                        <a:t>Ab(3)</a:t>
                      </a:r>
                      <a:endParaRPr lang="en-US" altLang="en-GB">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99%</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80%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a:solidFill>
                            <a:schemeClr val="dk1"/>
                          </a:solidFill>
                          <a:latin typeface="Maven Pro"/>
                          <a:ea typeface="Maven Pro"/>
                          <a:cs typeface="Maven Pro"/>
                          <a:sym typeface="Maven Pro"/>
                        </a:rPr>
                        <a:t>100%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100%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27%</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25%</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3%</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19100">
                <a:tc vMerge="1">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1.1s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3.3s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0.14s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0.12s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13s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2.7s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16.8s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r>
                        <a:rPr lang="en-US">
                          <a:solidFill>
                            <a:schemeClr val="dk1"/>
                          </a:solidFill>
                          <a:latin typeface="Maven Pro"/>
                          <a:ea typeface="Maven Pro"/>
                          <a:cs typeface="Maven Pro"/>
                          <a:sym typeface="Maven Pro"/>
                        </a:rPr>
                        <a:t>102s</a:t>
                      </a: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p>
                      <a:pPr marL="0" lvl="0" indent="0" algn="ctr" rtl="0">
                        <a:spcBef>
                          <a:spcPts val="0"/>
                        </a:spcBef>
                        <a:spcAft>
                          <a:spcPts val="0"/>
                        </a:spcAft>
                        <a:buNone/>
                      </a:pPr>
                      <a:endParaRPr lang="en-US">
                        <a:solidFill>
                          <a:schemeClr val="dk1"/>
                        </a:solidFill>
                        <a:latin typeface="Maven Pro"/>
                        <a:ea typeface="Maven Pro"/>
                        <a:cs typeface="Maven Pro"/>
                        <a:sym typeface="Maven Pr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pic>
        <p:nvPicPr>
          <p:cNvPr id="636" name="Google Shape;636;p50"/>
          <p:cNvPicPr preferRelativeResize="0"/>
          <p:nvPr/>
        </p:nvPicPr>
        <p:blipFill>
          <a:blip r:embed="rId1"/>
          <a:stretch>
            <a:fillRect/>
          </a:stretch>
        </p:blipFill>
        <p:spPr>
          <a:xfrm rot="580080">
            <a:off x="8686165" y="4117340"/>
            <a:ext cx="485140" cy="1017270"/>
          </a:xfrm>
          <a:prstGeom prst="rect">
            <a:avLst/>
          </a:prstGeom>
          <a:noFill/>
          <a:ln>
            <a:noFill/>
          </a:ln>
        </p:spPr>
      </p:pic>
      <p:pic>
        <p:nvPicPr>
          <p:cNvPr id="637" name="Google Shape;637;p50"/>
          <p:cNvPicPr preferRelativeResize="0"/>
          <p:nvPr/>
        </p:nvPicPr>
        <p:blipFill>
          <a:blip r:embed="rId2"/>
          <a:stretch>
            <a:fillRect/>
          </a:stretch>
        </p:blipFill>
        <p:spPr>
          <a:xfrm rot="47730">
            <a:off x="43180" y="-17145"/>
            <a:ext cx="578485" cy="1092200"/>
          </a:xfrm>
          <a:prstGeom prst="rect">
            <a:avLst/>
          </a:prstGeom>
          <a:noFill/>
          <a:ln>
            <a:noFill/>
          </a:ln>
        </p:spPr>
      </p:pic>
      <p:sp>
        <p:nvSpPr>
          <p:cNvPr id="638" name="Google Shape;638;p50"/>
          <p:cNvSpPr/>
          <p:nvPr/>
        </p:nvSpPr>
        <p:spPr>
          <a:xfrm>
            <a:off x="0" y="1218565"/>
            <a:ext cx="469265" cy="793115"/>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640" name="Google Shape;640;p50"/>
          <p:cNvPicPr preferRelativeResize="0"/>
          <p:nvPr/>
        </p:nvPicPr>
        <p:blipFill>
          <a:blip r:embed="rId3"/>
          <a:stretch>
            <a:fillRect/>
          </a:stretch>
        </p:blipFill>
        <p:spPr>
          <a:xfrm rot="10800000">
            <a:off x="244375" y="249475"/>
            <a:ext cx="1458350" cy="937101"/>
          </a:xfrm>
          <a:prstGeom prst="rect">
            <a:avLst/>
          </a:prstGeom>
          <a:noFill/>
          <a:ln>
            <a:noFill/>
          </a:ln>
        </p:spPr>
      </p:pic>
      <p:sp>
        <p:nvSpPr>
          <p:cNvPr id="13" name="Text Box 12"/>
          <p:cNvSpPr txBox="1"/>
          <p:nvPr/>
        </p:nvSpPr>
        <p:spPr>
          <a:xfrm>
            <a:off x="179070" y="4684395"/>
            <a:ext cx="3161665" cy="460375"/>
          </a:xfrm>
          <a:prstGeom prst="rect">
            <a:avLst/>
          </a:prstGeom>
          <a:noFill/>
        </p:spPr>
        <p:txBody>
          <a:bodyPr wrap="none" rtlCol="0">
            <a:spAutoFit/>
          </a:bodyPr>
          <a:p>
            <a:r>
              <a:rPr lang="en-US" sz="1200" i="1">
                <a:latin typeface="Maven Pro" charset="0"/>
                <a:cs typeface="Maven Pro" charset="0"/>
              </a:rPr>
              <a:t>M(n): Minimax with depth = n</a:t>
            </a:r>
            <a:endParaRPr lang="en-US" sz="1200" i="1">
              <a:latin typeface="Maven Pro" charset="0"/>
              <a:cs typeface="Maven Pro" charset="0"/>
            </a:endParaRPr>
          </a:p>
          <a:p>
            <a:r>
              <a:rPr lang="en-US" sz="1200" i="1">
                <a:latin typeface="Maven Pro" charset="0"/>
                <a:cs typeface="Maven Pro" charset="0"/>
              </a:rPr>
              <a:t>Ab(n): Alpha-beta prunning with depth = n</a:t>
            </a:r>
            <a:endParaRPr lang="en-US" sz="1200" i="1">
              <a:latin typeface="Maven Pro" charset="0"/>
              <a:cs typeface="Maven Pro"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336" name="Google Shape;336;p43"/>
          <p:cNvSpPr txBox="1"/>
          <p:nvPr>
            <p:ph type="title"/>
          </p:nvPr>
        </p:nvSpPr>
        <p:spPr>
          <a:xfrm>
            <a:off x="251460" y="483235"/>
            <a:ext cx="1618615" cy="56451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400"/>
              <a:t>Analysis:</a:t>
            </a:r>
            <a:endParaRPr lang="en-US" altLang="en-GB" sz="2400"/>
          </a:p>
        </p:txBody>
      </p:sp>
      <p:sp>
        <p:nvSpPr>
          <p:cNvPr id="3" name="Text Box 2"/>
          <p:cNvSpPr txBox="1"/>
          <p:nvPr/>
        </p:nvSpPr>
        <p:spPr>
          <a:xfrm>
            <a:off x="1115695" y="1491615"/>
            <a:ext cx="7103745" cy="2891790"/>
          </a:xfrm>
          <a:prstGeom prst="rect">
            <a:avLst/>
          </a:prstGeom>
          <a:noFill/>
        </p:spPr>
        <p:txBody>
          <a:bodyPr wrap="square" rtlCol="0">
            <a:spAutoFit/>
          </a:bodyPr>
          <a:p>
            <a:r>
              <a:rPr lang="en-US">
                <a:latin typeface="Maven Pro" charset="0"/>
                <a:cs typeface="Maven Pro" charset="0"/>
              </a:rPr>
              <a:t>1. Algorithms' goodness in ascending order: </a:t>
            </a:r>
            <a:r>
              <a:rPr lang="en-US">
                <a:solidFill>
                  <a:srgbClr val="C00000"/>
                </a:solidFill>
                <a:latin typeface="Maven Pro" charset="0"/>
                <a:cs typeface="Maven Pro" charset="0"/>
              </a:rPr>
              <a:t>Random, Greedy, Minimax, Alpha-beta prunning</a:t>
            </a:r>
            <a:r>
              <a:rPr lang="en-US">
                <a:latin typeface="Maven Pro" charset="0"/>
                <a:cs typeface="Maven Pro" charset="0"/>
              </a:rPr>
              <a:t>.</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2. </a:t>
            </a:r>
            <a:r>
              <a:rPr lang="en-US">
                <a:solidFill>
                  <a:srgbClr val="C00000"/>
                </a:solidFill>
                <a:latin typeface="Maven Pro" charset="0"/>
                <a:cs typeface="Maven Pro" charset="0"/>
              </a:rPr>
              <a:t>Random</a:t>
            </a:r>
            <a:r>
              <a:rPr lang="en-US">
                <a:latin typeface="Maven Pro" charset="0"/>
                <a:cs typeface="Maven Pro" charset="0"/>
              </a:rPr>
              <a:t> is not good in results but it creates multiple versions of the state </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3. For </a:t>
            </a:r>
            <a:r>
              <a:rPr lang="en-US">
                <a:solidFill>
                  <a:srgbClr val="C00000"/>
                </a:solidFill>
                <a:latin typeface="Maven Pro" charset="0"/>
                <a:cs typeface="Maven Pro" charset="0"/>
              </a:rPr>
              <a:t>Minimax</a:t>
            </a:r>
            <a:r>
              <a:rPr lang="en-US">
                <a:latin typeface="Maven Pro" charset="0"/>
                <a:cs typeface="Maven Pro" charset="0"/>
              </a:rPr>
              <a:t> and </a:t>
            </a:r>
            <a:r>
              <a:rPr lang="en-US">
                <a:solidFill>
                  <a:srgbClr val="C00000"/>
                </a:solidFill>
                <a:latin typeface="Maven Pro" charset="0"/>
                <a:cs typeface="Maven Pro" charset="0"/>
              </a:rPr>
              <a:t>Alpha-beta prunning</a:t>
            </a:r>
            <a:r>
              <a:rPr lang="en-US">
                <a:latin typeface="Maven Pro" charset="0"/>
                <a:cs typeface="Maven Pro" charset="0"/>
              </a:rPr>
              <a:t>, when increasing the depth, the effect will be better. Even depth is naturally slightly better than odd depth, because the depth optimization gives more for “Max”.</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4. </a:t>
            </a:r>
            <a:r>
              <a:rPr lang="en-US">
                <a:solidFill>
                  <a:srgbClr val="C00000"/>
                </a:solidFill>
                <a:latin typeface="Maven Pro" charset="0"/>
                <a:cs typeface="Maven Pro" charset="0"/>
              </a:rPr>
              <a:t>Alpha-beta prunning</a:t>
            </a:r>
            <a:r>
              <a:rPr lang="en-US">
                <a:latin typeface="Maven Pro" charset="0"/>
                <a:cs typeface="Maven Pro" charset="0"/>
              </a:rPr>
              <a:t> has a significantly faster run time than </a:t>
            </a:r>
            <a:r>
              <a:rPr lang="en-US">
                <a:solidFill>
                  <a:srgbClr val="C00000"/>
                </a:solidFill>
                <a:latin typeface="Maven Pro" charset="0"/>
                <a:cs typeface="Maven Pro" charset="0"/>
              </a:rPr>
              <a:t>Minimax</a:t>
            </a:r>
            <a:r>
              <a:rPr lang="en-US">
                <a:latin typeface="Maven Pro" charset="0"/>
                <a:cs typeface="Maven Pro" charset="0"/>
              </a:rPr>
              <a:t> with the same depth because it have a smaller search space.</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5. For the same algorithm, Black will be better. It is shown by the expert!</a:t>
            </a:r>
            <a:endParaRPr lang="en-US">
              <a:latin typeface="Maven Pro" charset="0"/>
              <a:cs typeface="Maven Pro"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833" name="Shape 833"/>
        <p:cNvGrpSpPr/>
        <p:nvPr/>
      </p:nvGrpSpPr>
      <p:grpSpPr>
        <a:xfrm>
          <a:off x="0" y="0"/>
          <a:ext cx="0" cy="0"/>
          <a:chOff x="0" y="0"/>
          <a:chExt cx="0" cy="0"/>
        </a:xfrm>
      </p:grpSpPr>
      <p:sp>
        <p:nvSpPr>
          <p:cNvPr id="834" name="Google Shape;834;p56"/>
          <p:cNvSpPr txBox="1"/>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To-do</a:t>
            </a:r>
            <a:endParaRPr lang="en-US" altLang="en-GB"/>
          </a:p>
        </p:txBody>
      </p:sp>
      <p:sp>
        <p:nvSpPr>
          <p:cNvPr id="835" name="Google Shape;835;p56"/>
          <p:cNvSpPr txBox="1"/>
          <p:nvPr>
            <p:ph type="subTitle" idx="1"/>
          </p:nvPr>
        </p:nvSpPr>
        <p:spPr>
          <a:xfrm>
            <a:off x="1835618" y="1444495"/>
            <a:ext cx="5203800" cy="11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Find out many other </a:t>
            </a:r>
            <a:r>
              <a:rPr lang="en-US" altLang="en-GB"/>
              <a:t>excellent evaluation</a:t>
            </a:r>
            <a:r>
              <a:rPr lang="en-GB"/>
              <a:t> functions for agents.</a:t>
            </a:r>
            <a:endParaRPr lang="en-GB"/>
          </a:p>
          <a:p>
            <a:pPr marL="0" lvl="0" indent="0" algn="l" rtl="0">
              <a:spcBef>
                <a:spcPts val="0"/>
              </a:spcBef>
              <a:spcAft>
                <a:spcPts val="0"/>
              </a:spcAft>
              <a:buNone/>
            </a:pPr>
            <a:r>
              <a:rPr lang="en-GB"/>
              <a:t>Develop appropriate techniques for the complete Go.</a:t>
            </a:r>
            <a:endParaRPr lang="en-GB"/>
          </a:p>
        </p:txBody>
      </p:sp>
      <p:sp>
        <p:nvSpPr>
          <p:cNvPr id="836" name="Google Shape;836;p56"/>
          <p:cNvSpPr txBox="1"/>
          <p:nvPr>
            <p:ph type="subTitle" idx="2"/>
          </p:nvPr>
        </p:nvSpPr>
        <p:spPr>
          <a:xfrm>
            <a:off x="1861820" y="2962275"/>
            <a:ext cx="5825490" cy="11772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Apply Machine Learning techniques and Reinforcement Learning (RL)</a:t>
            </a:r>
            <a:endParaRPr lang="en-US" altLang="en-GB"/>
          </a:p>
        </p:txBody>
      </p:sp>
      <p:sp>
        <p:nvSpPr>
          <p:cNvPr id="837" name="Google Shape;837;p56"/>
          <p:cNvSpPr txBox="1"/>
          <p:nvPr>
            <p:ph type="title" idx="3"/>
          </p:nvPr>
        </p:nvSpPr>
        <p:spPr>
          <a:xfrm rot="2232">
            <a:off x="1399437" y="1349650"/>
            <a:ext cx="462000" cy="8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838" name="Google Shape;838;p56"/>
          <p:cNvSpPr txBox="1"/>
          <p:nvPr>
            <p:ph type="title" idx="4"/>
          </p:nvPr>
        </p:nvSpPr>
        <p:spPr>
          <a:xfrm rot="2232">
            <a:off x="1399437" y="2962700"/>
            <a:ext cx="462000" cy="8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839" name="Google Shape;839;p56"/>
          <p:cNvSpPr/>
          <p:nvPr/>
        </p:nvSpPr>
        <p:spPr>
          <a:xfrm>
            <a:off x="7320954" y="3855945"/>
            <a:ext cx="423600" cy="423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56"/>
          <p:cNvSpPr/>
          <p:nvPr/>
        </p:nvSpPr>
        <p:spPr>
          <a:xfrm>
            <a:off x="7320942" y="2242895"/>
            <a:ext cx="423600" cy="423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1" name="Google Shape;841;p56"/>
          <p:cNvGrpSpPr/>
          <p:nvPr/>
        </p:nvGrpSpPr>
        <p:grpSpPr>
          <a:xfrm>
            <a:off x="7408358" y="2291355"/>
            <a:ext cx="248775" cy="326483"/>
            <a:chOff x="4832950" y="2065244"/>
            <a:chExt cx="284184" cy="372953"/>
          </a:xfrm>
        </p:grpSpPr>
        <p:sp>
          <p:nvSpPr>
            <p:cNvPr id="842" name="Google Shape;842;p56"/>
            <p:cNvSpPr/>
            <p:nvPr/>
          </p:nvSpPr>
          <p:spPr>
            <a:xfrm>
              <a:off x="4902358" y="2190658"/>
              <a:ext cx="146339" cy="240231"/>
            </a:xfrm>
            <a:custGeom>
              <a:avLst/>
              <a:gdLst/>
              <a:ahLst/>
              <a:cxnLst/>
              <a:rect l="l" t="t" r="r" b="b"/>
              <a:pathLst>
                <a:path w="5427" h="8909" extrusionOk="0">
                  <a:moveTo>
                    <a:pt x="1081" y="0"/>
                  </a:moveTo>
                  <a:lnTo>
                    <a:pt x="1081" y="3671"/>
                  </a:lnTo>
                  <a:lnTo>
                    <a:pt x="4347" y="3671"/>
                  </a:lnTo>
                  <a:lnTo>
                    <a:pt x="4347" y="0"/>
                  </a:lnTo>
                  <a:close/>
                  <a:moveTo>
                    <a:pt x="1" y="5237"/>
                  </a:moveTo>
                  <a:lnTo>
                    <a:pt x="1" y="8908"/>
                  </a:lnTo>
                  <a:lnTo>
                    <a:pt x="5426" y="8908"/>
                  </a:lnTo>
                  <a:lnTo>
                    <a:pt x="5426" y="5237"/>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56"/>
            <p:cNvSpPr/>
            <p:nvPr/>
          </p:nvSpPr>
          <p:spPr>
            <a:xfrm>
              <a:off x="4945313" y="2190658"/>
              <a:ext cx="60456" cy="240231"/>
            </a:xfrm>
            <a:custGeom>
              <a:avLst/>
              <a:gdLst/>
              <a:ahLst/>
              <a:cxnLst/>
              <a:rect l="l" t="t" r="r" b="b"/>
              <a:pathLst>
                <a:path w="2242" h="8909" extrusionOk="0">
                  <a:moveTo>
                    <a:pt x="512" y="0"/>
                  </a:moveTo>
                  <a:lnTo>
                    <a:pt x="512" y="3779"/>
                  </a:lnTo>
                  <a:lnTo>
                    <a:pt x="1" y="3779"/>
                  </a:lnTo>
                  <a:lnTo>
                    <a:pt x="1" y="8908"/>
                  </a:lnTo>
                  <a:lnTo>
                    <a:pt x="2241" y="8908"/>
                  </a:lnTo>
                  <a:lnTo>
                    <a:pt x="2241" y="3779"/>
                  </a:lnTo>
                  <a:lnTo>
                    <a:pt x="1701" y="3779"/>
                  </a:lnTo>
                  <a:lnTo>
                    <a:pt x="1701" y="0"/>
                  </a:lnTo>
                  <a:close/>
                </a:path>
              </a:pathLst>
            </a:custGeom>
            <a:solidFill>
              <a:srgbClr val="232322">
                <a:alpha val="2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56"/>
            <p:cNvSpPr/>
            <p:nvPr/>
          </p:nvSpPr>
          <p:spPr>
            <a:xfrm>
              <a:off x="4866656" y="2325295"/>
              <a:ext cx="217014" cy="85937"/>
            </a:xfrm>
            <a:custGeom>
              <a:avLst/>
              <a:gdLst/>
              <a:ahLst/>
              <a:cxnLst/>
              <a:rect l="l" t="t" r="r" b="b"/>
              <a:pathLst>
                <a:path w="8048" h="3187" extrusionOk="0">
                  <a:moveTo>
                    <a:pt x="914" y="1"/>
                  </a:moveTo>
                  <a:cubicBezTo>
                    <a:pt x="842" y="2"/>
                    <a:pt x="784" y="61"/>
                    <a:pt x="784" y="133"/>
                  </a:cubicBezTo>
                  <a:lnTo>
                    <a:pt x="784" y="976"/>
                  </a:lnTo>
                  <a:cubicBezTo>
                    <a:pt x="784" y="1048"/>
                    <a:pt x="842" y="1107"/>
                    <a:pt x="914" y="1109"/>
                  </a:cubicBezTo>
                  <a:lnTo>
                    <a:pt x="7161" y="1109"/>
                  </a:lnTo>
                  <a:cubicBezTo>
                    <a:pt x="7233" y="1107"/>
                    <a:pt x="7291" y="1048"/>
                    <a:pt x="7291" y="976"/>
                  </a:cubicBezTo>
                  <a:lnTo>
                    <a:pt x="7291" y="133"/>
                  </a:lnTo>
                  <a:cubicBezTo>
                    <a:pt x="7291" y="61"/>
                    <a:pt x="7233" y="2"/>
                    <a:pt x="7161" y="1"/>
                  </a:cubicBezTo>
                  <a:close/>
                  <a:moveTo>
                    <a:pt x="130" y="2351"/>
                  </a:moveTo>
                  <a:cubicBezTo>
                    <a:pt x="58" y="2351"/>
                    <a:pt x="0" y="2410"/>
                    <a:pt x="2" y="2480"/>
                  </a:cubicBezTo>
                  <a:lnTo>
                    <a:pt x="2" y="3057"/>
                  </a:lnTo>
                  <a:cubicBezTo>
                    <a:pt x="0" y="3127"/>
                    <a:pt x="58" y="3186"/>
                    <a:pt x="130" y="3186"/>
                  </a:cubicBezTo>
                  <a:lnTo>
                    <a:pt x="7917" y="3186"/>
                  </a:lnTo>
                  <a:cubicBezTo>
                    <a:pt x="7989" y="3186"/>
                    <a:pt x="8047" y="3127"/>
                    <a:pt x="8047" y="3057"/>
                  </a:cubicBezTo>
                  <a:lnTo>
                    <a:pt x="8047" y="2480"/>
                  </a:lnTo>
                  <a:cubicBezTo>
                    <a:pt x="8047" y="2410"/>
                    <a:pt x="7989" y="2351"/>
                    <a:pt x="7917" y="23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56"/>
            <p:cNvSpPr/>
            <p:nvPr/>
          </p:nvSpPr>
          <p:spPr>
            <a:xfrm>
              <a:off x="4859349" y="2134598"/>
              <a:ext cx="232277" cy="190022"/>
            </a:xfrm>
            <a:custGeom>
              <a:avLst/>
              <a:gdLst/>
              <a:ahLst/>
              <a:cxnLst/>
              <a:rect l="l" t="t" r="r" b="b"/>
              <a:pathLst>
                <a:path w="8614" h="7047" extrusionOk="0">
                  <a:moveTo>
                    <a:pt x="3859" y="0"/>
                  </a:moveTo>
                  <a:cubicBezTo>
                    <a:pt x="3353" y="688"/>
                    <a:pt x="2689" y="1244"/>
                    <a:pt x="1923" y="1621"/>
                  </a:cubicBezTo>
                  <a:lnTo>
                    <a:pt x="1057" y="2048"/>
                  </a:lnTo>
                  <a:lnTo>
                    <a:pt x="1057" y="2754"/>
                  </a:lnTo>
                  <a:lnTo>
                    <a:pt x="7563" y="2754"/>
                  </a:lnTo>
                  <a:lnTo>
                    <a:pt x="7562" y="2048"/>
                  </a:lnTo>
                  <a:lnTo>
                    <a:pt x="6696" y="1621"/>
                  </a:lnTo>
                  <a:cubicBezTo>
                    <a:pt x="5931" y="1244"/>
                    <a:pt x="5267" y="688"/>
                    <a:pt x="4759" y="0"/>
                  </a:cubicBezTo>
                  <a:close/>
                  <a:moveTo>
                    <a:pt x="2510" y="4699"/>
                  </a:moveTo>
                  <a:cubicBezTo>
                    <a:pt x="2467" y="4699"/>
                    <a:pt x="2427" y="4720"/>
                    <a:pt x="2404" y="4756"/>
                  </a:cubicBezTo>
                  <a:cubicBezTo>
                    <a:pt x="2095" y="5226"/>
                    <a:pt x="1650" y="5592"/>
                    <a:pt x="1130" y="5805"/>
                  </a:cubicBezTo>
                  <a:lnTo>
                    <a:pt x="1" y="6263"/>
                  </a:lnTo>
                  <a:cubicBezTo>
                    <a:pt x="1" y="6695"/>
                    <a:pt x="346" y="7047"/>
                    <a:pt x="773" y="7047"/>
                  </a:cubicBezTo>
                  <a:lnTo>
                    <a:pt x="7843" y="7047"/>
                  </a:lnTo>
                  <a:cubicBezTo>
                    <a:pt x="8268" y="7047"/>
                    <a:pt x="8613" y="6695"/>
                    <a:pt x="8613" y="6263"/>
                  </a:cubicBezTo>
                  <a:lnTo>
                    <a:pt x="7484" y="5805"/>
                  </a:lnTo>
                  <a:cubicBezTo>
                    <a:pt x="6964" y="5592"/>
                    <a:pt x="6520" y="5226"/>
                    <a:pt x="6212" y="4756"/>
                  </a:cubicBezTo>
                  <a:cubicBezTo>
                    <a:pt x="6187" y="4720"/>
                    <a:pt x="6147" y="4699"/>
                    <a:pt x="6104" y="469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56"/>
            <p:cNvSpPr/>
            <p:nvPr/>
          </p:nvSpPr>
          <p:spPr>
            <a:xfrm>
              <a:off x="4838990" y="2325295"/>
              <a:ext cx="273075" cy="107078"/>
            </a:xfrm>
            <a:custGeom>
              <a:avLst/>
              <a:gdLst/>
              <a:ahLst/>
              <a:cxnLst/>
              <a:rect l="l" t="t" r="r" b="b"/>
              <a:pathLst>
                <a:path w="10127" h="3971" extrusionOk="0">
                  <a:moveTo>
                    <a:pt x="7542" y="1"/>
                  </a:moveTo>
                  <a:cubicBezTo>
                    <a:pt x="7612" y="2"/>
                    <a:pt x="7670" y="61"/>
                    <a:pt x="7668" y="133"/>
                  </a:cubicBezTo>
                  <a:lnTo>
                    <a:pt x="7668" y="976"/>
                  </a:lnTo>
                  <a:cubicBezTo>
                    <a:pt x="7670" y="1048"/>
                    <a:pt x="7612" y="1107"/>
                    <a:pt x="7542" y="1109"/>
                  </a:cubicBezTo>
                  <a:lnTo>
                    <a:pt x="8190" y="1109"/>
                  </a:lnTo>
                  <a:cubicBezTo>
                    <a:pt x="8260" y="1107"/>
                    <a:pt x="8318" y="1048"/>
                    <a:pt x="8317" y="976"/>
                  </a:cubicBezTo>
                  <a:lnTo>
                    <a:pt x="8317" y="133"/>
                  </a:lnTo>
                  <a:cubicBezTo>
                    <a:pt x="8318" y="61"/>
                    <a:pt x="8260" y="2"/>
                    <a:pt x="8190" y="1"/>
                  </a:cubicBezTo>
                  <a:close/>
                  <a:moveTo>
                    <a:pt x="8324" y="2349"/>
                  </a:moveTo>
                  <a:cubicBezTo>
                    <a:pt x="8394" y="2351"/>
                    <a:pt x="8452" y="2410"/>
                    <a:pt x="8452" y="2480"/>
                  </a:cubicBezTo>
                  <a:lnTo>
                    <a:pt x="8452" y="3055"/>
                  </a:lnTo>
                  <a:cubicBezTo>
                    <a:pt x="8452" y="3083"/>
                    <a:pt x="8442" y="3110"/>
                    <a:pt x="8425" y="3133"/>
                  </a:cubicBezTo>
                  <a:lnTo>
                    <a:pt x="130" y="3133"/>
                  </a:lnTo>
                  <a:cubicBezTo>
                    <a:pt x="60" y="3133"/>
                    <a:pt x="1" y="3192"/>
                    <a:pt x="2" y="3264"/>
                  </a:cubicBezTo>
                  <a:lnTo>
                    <a:pt x="2" y="3839"/>
                  </a:lnTo>
                  <a:cubicBezTo>
                    <a:pt x="1" y="3911"/>
                    <a:pt x="60" y="3970"/>
                    <a:pt x="130" y="3970"/>
                  </a:cubicBezTo>
                  <a:lnTo>
                    <a:pt x="9997" y="3970"/>
                  </a:lnTo>
                  <a:cubicBezTo>
                    <a:pt x="10069" y="3970"/>
                    <a:pt x="10126" y="3911"/>
                    <a:pt x="10125" y="3839"/>
                  </a:cubicBezTo>
                  <a:lnTo>
                    <a:pt x="10125" y="3264"/>
                  </a:lnTo>
                  <a:cubicBezTo>
                    <a:pt x="10126" y="3192"/>
                    <a:pt x="10069" y="3133"/>
                    <a:pt x="9997" y="3133"/>
                  </a:cubicBezTo>
                  <a:lnTo>
                    <a:pt x="9073" y="3133"/>
                  </a:lnTo>
                  <a:cubicBezTo>
                    <a:pt x="9090" y="3110"/>
                    <a:pt x="9100" y="3083"/>
                    <a:pt x="9100" y="3055"/>
                  </a:cubicBezTo>
                  <a:lnTo>
                    <a:pt x="9100" y="2480"/>
                  </a:lnTo>
                  <a:cubicBezTo>
                    <a:pt x="9100" y="2410"/>
                    <a:pt x="9043" y="2351"/>
                    <a:pt x="8972" y="23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56"/>
            <p:cNvSpPr/>
            <p:nvPr/>
          </p:nvSpPr>
          <p:spPr>
            <a:xfrm>
              <a:off x="5091086" y="2409776"/>
              <a:ext cx="20979" cy="22597"/>
            </a:xfrm>
            <a:custGeom>
              <a:avLst/>
              <a:gdLst/>
              <a:ahLst/>
              <a:cxnLst/>
              <a:rect l="l" t="t" r="r" b="b"/>
              <a:pathLst>
                <a:path w="778" h="838" extrusionOk="0">
                  <a:moveTo>
                    <a:pt x="1" y="0"/>
                  </a:moveTo>
                  <a:cubicBezTo>
                    <a:pt x="71" y="1"/>
                    <a:pt x="129" y="59"/>
                    <a:pt x="127" y="131"/>
                  </a:cubicBezTo>
                  <a:lnTo>
                    <a:pt x="127" y="706"/>
                  </a:lnTo>
                  <a:cubicBezTo>
                    <a:pt x="129" y="778"/>
                    <a:pt x="71" y="836"/>
                    <a:pt x="1" y="837"/>
                  </a:cubicBezTo>
                  <a:lnTo>
                    <a:pt x="649" y="837"/>
                  </a:lnTo>
                  <a:cubicBezTo>
                    <a:pt x="720" y="836"/>
                    <a:pt x="777" y="778"/>
                    <a:pt x="776" y="706"/>
                  </a:cubicBezTo>
                  <a:lnTo>
                    <a:pt x="776" y="131"/>
                  </a:lnTo>
                  <a:cubicBezTo>
                    <a:pt x="777" y="59"/>
                    <a:pt x="720" y="1"/>
                    <a:pt x="649" y="0"/>
                  </a:cubicBezTo>
                  <a:close/>
                </a:path>
              </a:pathLst>
            </a:custGeom>
            <a:solidFill>
              <a:srgbClr val="232322">
                <a:alpha val="2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6"/>
            <p:cNvSpPr/>
            <p:nvPr/>
          </p:nvSpPr>
          <p:spPr>
            <a:xfrm>
              <a:off x="4980260" y="2134625"/>
              <a:ext cx="111662" cy="189995"/>
            </a:xfrm>
            <a:custGeom>
              <a:avLst/>
              <a:gdLst/>
              <a:ahLst/>
              <a:cxnLst/>
              <a:rect l="l" t="t" r="r" b="b"/>
              <a:pathLst>
                <a:path w="4141" h="7046" extrusionOk="0">
                  <a:moveTo>
                    <a:pt x="92" y="1"/>
                  </a:moveTo>
                  <a:cubicBezTo>
                    <a:pt x="32" y="256"/>
                    <a:pt x="2" y="518"/>
                    <a:pt x="2" y="780"/>
                  </a:cubicBezTo>
                  <a:cubicBezTo>
                    <a:pt x="0" y="1489"/>
                    <a:pt x="225" y="2181"/>
                    <a:pt x="643" y="2753"/>
                  </a:cubicBezTo>
                  <a:lnTo>
                    <a:pt x="3078" y="2753"/>
                  </a:lnTo>
                  <a:lnTo>
                    <a:pt x="3078" y="2048"/>
                  </a:lnTo>
                  <a:lnTo>
                    <a:pt x="2210" y="1622"/>
                  </a:lnTo>
                  <a:cubicBezTo>
                    <a:pt x="1445" y="1243"/>
                    <a:pt x="780" y="688"/>
                    <a:pt x="273" y="1"/>
                  </a:cubicBezTo>
                  <a:close/>
                  <a:moveTo>
                    <a:pt x="1095" y="4698"/>
                  </a:moveTo>
                  <a:cubicBezTo>
                    <a:pt x="1087" y="4794"/>
                    <a:pt x="1082" y="4892"/>
                    <a:pt x="1082" y="4990"/>
                  </a:cubicBezTo>
                  <a:cubicBezTo>
                    <a:pt x="1079" y="5735"/>
                    <a:pt x="1329" y="6460"/>
                    <a:pt x="1790" y="7046"/>
                  </a:cubicBezTo>
                  <a:lnTo>
                    <a:pt x="3370" y="7046"/>
                  </a:lnTo>
                  <a:cubicBezTo>
                    <a:pt x="3797" y="7046"/>
                    <a:pt x="4141" y="6694"/>
                    <a:pt x="4141" y="6262"/>
                  </a:cubicBezTo>
                  <a:lnTo>
                    <a:pt x="3011" y="5804"/>
                  </a:lnTo>
                  <a:cubicBezTo>
                    <a:pt x="2491" y="5591"/>
                    <a:pt x="2047" y="5225"/>
                    <a:pt x="1739" y="4755"/>
                  </a:cubicBezTo>
                  <a:cubicBezTo>
                    <a:pt x="1715" y="4719"/>
                    <a:pt x="1674" y="4698"/>
                    <a:pt x="1631" y="469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56"/>
            <p:cNvSpPr/>
            <p:nvPr/>
          </p:nvSpPr>
          <p:spPr>
            <a:xfrm>
              <a:off x="4839422" y="2182596"/>
              <a:ext cx="272104" cy="150734"/>
            </a:xfrm>
            <a:custGeom>
              <a:avLst/>
              <a:gdLst/>
              <a:ahLst/>
              <a:cxnLst/>
              <a:rect l="l" t="t" r="r" b="b"/>
              <a:pathLst>
                <a:path w="10091" h="5590" extrusionOk="0">
                  <a:moveTo>
                    <a:pt x="967" y="0"/>
                  </a:moveTo>
                  <a:cubicBezTo>
                    <a:pt x="873" y="0"/>
                    <a:pt x="804" y="103"/>
                    <a:pt x="853" y="196"/>
                  </a:cubicBezTo>
                  <a:lnTo>
                    <a:pt x="1032" y="528"/>
                  </a:lnTo>
                  <a:cubicBezTo>
                    <a:pt x="1301" y="1034"/>
                    <a:pt x="1827" y="1351"/>
                    <a:pt x="2399" y="1352"/>
                  </a:cubicBezTo>
                  <a:lnTo>
                    <a:pt x="7694" y="1352"/>
                  </a:lnTo>
                  <a:cubicBezTo>
                    <a:pt x="8266" y="1350"/>
                    <a:pt x="8790" y="1034"/>
                    <a:pt x="9060" y="528"/>
                  </a:cubicBezTo>
                  <a:lnTo>
                    <a:pt x="9240" y="196"/>
                  </a:lnTo>
                  <a:cubicBezTo>
                    <a:pt x="9289" y="103"/>
                    <a:pt x="9220" y="0"/>
                    <a:pt x="9127" y="0"/>
                  </a:cubicBezTo>
                  <a:cubicBezTo>
                    <a:pt x="9114" y="0"/>
                    <a:pt x="9100" y="2"/>
                    <a:pt x="9086" y="7"/>
                  </a:cubicBezTo>
                  <a:cubicBezTo>
                    <a:pt x="8502" y="200"/>
                    <a:pt x="7890" y="299"/>
                    <a:pt x="7275" y="299"/>
                  </a:cubicBezTo>
                  <a:lnTo>
                    <a:pt x="2819" y="299"/>
                  </a:lnTo>
                  <a:cubicBezTo>
                    <a:pt x="2203" y="299"/>
                    <a:pt x="1591" y="200"/>
                    <a:pt x="1008" y="7"/>
                  </a:cubicBezTo>
                  <a:cubicBezTo>
                    <a:pt x="994" y="2"/>
                    <a:pt x="980" y="0"/>
                    <a:pt x="967" y="0"/>
                  </a:cubicBezTo>
                  <a:close/>
                  <a:moveTo>
                    <a:pt x="162" y="4239"/>
                  </a:moveTo>
                  <a:cubicBezTo>
                    <a:pt x="70" y="4239"/>
                    <a:pt x="0" y="4342"/>
                    <a:pt x="49" y="4434"/>
                  </a:cubicBezTo>
                  <a:lnTo>
                    <a:pt x="230" y="4767"/>
                  </a:lnTo>
                  <a:cubicBezTo>
                    <a:pt x="499" y="5273"/>
                    <a:pt x="1025" y="5588"/>
                    <a:pt x="1597" y="5590"/>
                  </a:cubicBezTo>
                  <a:lnTo>
                    <a:pt x="8495" y="5590"/>
                  </a:lnTo>
                  <a:cubicBezTo>
                    <a:pt x="9067" y="5588"/>
                    <a:pt x="9593" y="5273"/>
                    <a:pt x="9861" y="4767"/>
                  </a:cubicBezTo>
                  <a:lnTo>
                    <a:pt x="10041" y="4434"/>
                  </a:lnTo>
                  <a:cubicBezTo>
                    <a:pt x="10090" y="4342"/>
                    <a:pt x="10022" y="4239"/>
                    <a:pt x="9929" y="4239"/>
                  </a:cubicBezTo>
                  <a:cubicBezTo>
                    <a:pt x="9915" y="4239"/>
                    <a:pt x="9901" y="4241"/>
                    <a:pt x="9887" y="4245"/>
                  </a:cubicBezTo>
                  <a:cubicBezTo>
                    <a:pt x="9303" y="4439"/>
                    <a:pt x="8691" y="4538"/>
                    <a:pt x="8076" y="4538"/>
                  </a:cubicBezTo>
                  <a:lnTo>
                    <a:pt x="2015" y="4538"/>
                  </a:lnTo>
                  <a:cubicBezTo>
                    <a:pt x="1399" y="4538"/>
                    <a:pt x="789" y="4439"/>
                    <a:pt x="204" y="4245"/>
                  </a:cubicBezTo>
                  <a:cubicBezTo>
                    <a:pt x="190" y="4241"/>
                    <a:pt x="176" y="4239"/>
                    <a:pt x="162" y="42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56"/>
            <p:cNvSpPr/>
            <p:nvPr/>
          </p:nvSpPr>
          <p:spPr>
            <a:xfrm>
              <a:off x="4957340" y="2084470"/>
              <a:ext cx="36295" cy="52312"/>
            </a:xfrm>
            <a:custGeom>
              <a:avLst/>
              <a:gdLst/>
              <a:ahLst/>
              <a:cxnLst/>
              <a:rect l="l" t="t" r="r" b="b"/>
              <a:pathLst>
                <a:path w="1346" h="1940" extrusionOk="0">
                  <a:moveTo>
                    <a:pt x="673" y="1"/>
                  </a:moveTo>
                  <a:cubicBezTo>
                    <a:pt x="303" y="1"/>
                    <a:pt x="2" y="306"/>
                    <a:pt x="2" y="682"/>
                  </a:cubicBezTo>
                  <a:cubicBezTo>
                    <a:pt x="2" y="877"/>
                    <a:pt x="82" y="1061"/>
                    <a:pt x="226" y="1191"/>
                  </a:cubicBezTo>
                  <a:cubicBezTo>
                    <a:pt x="88" y="1256"/>
                    <a:pt x="2" y="1395"/>
                    <a:pt x="2" y="1548"/>
                  </a:cubicBezTo>
                  <a:cubicBezTo>
                    <a:pt x="0" y="1763"/>
                    <a:pt x="173" y="1939"/>
                    <a:pt x="389" y="1940"/>
                  </a:cubicBezTo>
                  <a:lnTo>
                    <a:pt x="957" y="1940"/>
                  </a:lnTo>
                  <a:cubicBezTo>
                    <a:pt x="1173" y="1939"/>
                    <a:pt x="1346" y="1763"/>
                    <a:pt x="1344" y="1548"/>
                  </a:cubicBezTo>
                  <a:cubicBezTo>
                    <a:pt x="1344" y="1395"/>
                    <a:pt x="1258" y="1256"/>
                    <a:pt x="1120" y="1191"/>
                  </a:cubicBezTo>
                  <a:cubicBezTo>
                    <a:pt x="1264" y="1061"/>
                    <a:pt x="1344" y="877"/>
                    <a:pt x="1344" y="682"/>
                  </a:cubicBezTo>
                  <a:cubicBezTo>
                    <a:pt x="1344" y="306"/>
                    <a:pt x="1043" y="1"/>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56"/>
            <p:cNvSpPr/>
            <p:nvPr/>
          </p:nvSpPr>
          <p:spPr>
            <a:xfrm>
              <a:off x="4832950" y="2065244"/>
              <a:ext cx="284184" cy="372953"/>
            </a:xfrm>
            <a:custGeom>
              <a:avLst/>
              <a:gdLst/>
              <a:ahLst/>
              <a:cxnLst/>
              <a:rect l="l" t="t" r="r" b="b"/>
              <a:pathLst>
                <a:path w="10539" h="13831" extrusionOk="0">
                  <a:moveTo>
                    <a:pt x="5287" y="925"/>
                  </a:moveTo>
                  <a:cubicBezTo>
                    <a:pt x="5328" y="925"/>
                    <a:pt x="5370" y="930"/>
                    <a:pt x="5411" y="941"/>
                  </a:cubicBezTo>
                  <a:cubicBezTo>
                    <a:pt x="5604" y="992"/>
                    <a:pt x="5760" y="1204"/>
                    <a:pt x="5760" y="1402"/>
                  </a:cubicBezTo>
                  <a:lnTo>
                    <a:pt x="5760" y="1411"/>
                  </a:lnTo>
                  <a:cubicBezTo>
                    <a:pt x="5760" y="1623"/>
                    <a:pt x="5591" y="1839"/>
                    <a:pt x="5384" y="1881"/>
                  </a:cubicBezTo>
                  <a:cubicBezTo>
                    <a:pt x="5351" y="1887"/>
                    <a:pt x="5319" y="1891"/>
                    <a:pt x="5287" y="1891"/>
                  </a:cubicBezTo>
                  <a:cubicBezTo>
                    <a:pt x="5032" y="1891"/>
                    <a:pt x="4815" y="1685"/>
                    <a:pt x="4815" y="1418"/>
                  </a:cubicBezTo>
                  <a:lnTo>
                    <a:pt x="4815" y="1398"/>
                  </a:lnTo>
                  <a:cubicBezTo>
                    <a:pt x="4815" y="1130"/>
                    <a:pt x="5034" y="925"/>
                    <a:pt x="5287" y="925"/>
                  </a:cubicBezTo>
                  <a:close/>
                  <a:moveTo>
                    <a:pt x="5725" y="2173"/>
                  </a:moveTo>
                  <a:cubicBezTo>
                    <a:pt x="5744" y="2203"/>
                    <a:pt x="5754" y="2238"/>
                    <a:pt x="5754" y="2274"/>
                  </a:cubicBezTo>
                  <a:cubicBezTo>
                    <a:pt x="5756" y="2378"/>
                    <a:pt x="5674" y="2463"/>
                    <a:pt x="5570" y="2464"/>
                  </a:cubicBezTo>
                  <a:lnTo>
                    <a:pt x="5002" y="2464"/>
                  </a:lnTo>
                  <a:cubicBezTo>
                    <a:pt x="4898" y="2463"/>
                    <a:pt x="4815" y="2378"/>
                    <a:pt x="4818" y="2274"/>
                  </a:cubicBezTo>
                  <a:lnTo>
                    <a:pt x="4816" y="2274"/>
                  </a:lnTo>
                  <a:cubicBezTo>
                    <a:pt x="4816" y="2238"/>
                    <a:pt x="4826" y="2203"/>
                    <a:pt x="4845" y="2173"/>
                  </a:cubicBezTo>
                  <a:cubicBezTo>
                    <a:pt x="4981" y="2253"/>
                    <a:pt x="5134" y="2293"/>
                    <a:pt x="5286" y="2293"/>
                  </a:cubicBezTo>
                  <a:cubicBezTo>
                    <a:pt x="5438" y="2293"/>
                    <a:pt x="5590" y="2253"/>
                    <a:pt x="5725" y="2173"/>
                  </a:cubicBezTo>
                  <a:close/>
                  <a:moveTo>
                    <a:pt x="5708" y="2853"/>
                  </a:moveTo>
                  <a:cubicBezTo>
                    <a:pt x="6220" y="3490"/>
                    <a:pt x="6862" y="4007"/>
                    <a:pt x="7594" y="4369"/>
                  </a:cubicBezTo>
                  <a:lnTo>
                    <a:pt x="7770" y="4457"/>
                  </a:lnTo>
                  <a:cubicBezTo>
                    <a:pt x="7685" y="4460"/>
                    <a:pt x="7598" y="4463"/>
                    <a:pt x="7513" y="4463"/>
                  </a:cubicBezTo>
                  <a:lnTo>
                    <a:pt x="3060" y="4463"/>
                  </a:lnTo>
                  <a:cubicBezTo>
                    <a:pt x="2974" y="4463"/>
                    <a:pt x="2889" y="4460"/>
                    <a:pt x="2804" y="4457"/>
                  </a:cubicBezTo>
                  <a:lnTo>
                    <a:pt x="2978" y="4370"/>
                  </a:lnTo>
                  <a:cubicBezTo>
                    <a:pt x="3711" y="4007"/>
                    <a:pt x="4355" y="3490"/>
                    <a:pt x="4865" y="2853"/>
                  </a:cubicBezTo>
                  <a:cubicBezTo>
                    <a:pt x="4910" y="2863"/>
                    <a:pt x="4956" y="2869"/>
                    <a:pt x="5002" y="2869"/>
                  </a:cubicBezTo>
                  <a:lnTo>
                    <a:pt x="5573" y="2869"/>
                  </a:lnTo>
                  <a:cubicBezTo>
                    <a:pt x="5617" y="2869"/>
                    <a:pt x="5663" y="2863"/>
                    <a:pt x="5708" y="2853"/>
                  </a:cubicBezTo>
                  <a:close/>
                  <a:moveTo>
                    <a:pt x="1344" y="4618"/>
                  </a:moveTo>
                  <a:cubicBezTo>
                    <a:pt x="1899" y="4784"/>
                    <a:pt x="2474" y="4867"/>
                    <a:pt x="3051" y="4867"/>
                  </a:cubicBezTo>
                  <a:lnTo>
                    <a:pt x="7518" y="4867"/>
                  </a:lnTo>
                  <a:cubicBezTo>
                    <a:pt x="8097" y="4867"/>
                    <a:pt x="8672" y="4784"/>
                    <a:pt x="9225" y="4618"/>
                  </a:cubicBezTo>
                  <a:lnTo>
                    <a:pt x="9225" y="4618"/>
                  </a:lnTo>
                  <a:lnTo>
                    <a:pt x="9130" y="4797"/>
                  </a:lnTo>
                  <a:cubicBezTo>
                    <a:pt x="8895" y="5238"/>
                    <a:pt x="8438" y="5514"/>
                    <a:pt x="7938" y="5516"/>
                  </a:cubicBezTo>
                  <a:lnTo>
                    <a:pt x="2632" y="5516"/>
                  </a:lnTo>
                  <a:cubicBezTo>
                    <a:pt x="2134" y="5514"/>
                    <a:pt x="1675" y="5238"/>
                    <a:pt x="1441" y="4797"/>
                  </a:cubicBezTo>
                  <a:lnTo>
                    <a:pt x="1344" y="4618"/>
                  </a:lnTo>
                  <a:close/>
                  <a:moveTo>
                    <a:pt x="4491" y="5921"/>
                  </a:moveTo>
                  <a:lnTo>
                    <a:pt x="4491" y="7082"/>
                  </a:lnTo>
                  <a:lnTo>
                    <a:pt x="3870" y="7082"/>
                  </a:lnTo>
                  <a:lnTo>
                    <a:pt x="3870" y="5921"/>
                  </a:lnTo>
                  <a:close/>
                  <a:moveTo>
                    <a:pt x="5678" y="5921"/>
                  </a:moveTo>
                  <a:lnTo>
                    <a:pt x="5678" y="7082"/>
                  </a:lnTo>
                  <a:lnTo>
                    <a:pt x="4896" y="7082"/>
                  </a:lnTo>
                  <a:lnTo>
                    <a:pt x="4896" y="5921"/>
                  </a:lnTo>
                  <a:close/>
                  <a:moveTo>
                    <a:pt x="6705" y="5921"/>
                  </a:moveTo>
                  <a:lnTo>
                    <a:pt x="6705" y="7082"/>
                  </a:lnTo>
                  <a:lnTo>
                    <a:pt x="6084" y="7082"/>
                  </a:lnTo>
                  <a:lnTo>
                    <a:pt x="6084" y="5921"/>
                  </a:lnTo>
                  <a:close/>
                  <a:moveTo>
                    <a:pt x="7068" y="7487"/>
                  </a:moveTo>
                  <a:cubicBezTo>
                    <a:pt x="7402" y="7984"/>
                    <a:pt x="7876" y="8368"/>
                    <a:pt x="8431" y="8595"/>
                  </a:cubicBezTo>
                  <a:lnTo>
                    <a:pt x="8670" y="8691"/>
                  </a:lnTo>
                  <a:cubicBezTo>
                    <a:pt x="8558" y="8698"/>
                    <a:pt x="8446" y="8701"/>
                    <a:pt x="8333" y="8701"/>
                  </a:cubicBezTo>
                  <a:lnTo>
                    <a:pt x="2240" y="8701"/>
                  </a:lnTo>
                  <a:cubicBezTo>
                    <a:pt x="2126" y="8701"/>
                    <a:pt x="2014" y="8698"/>
                    <a:pt x="1902" y="8691"/>
                  </a:cubicBezTo>
                  <a:lnTo>
                    <a:pt x="2141" y="8595"/>
                  </a:lnTo>
                  <a:cubicBezTo>
                    <a:pt x="2696" y="8368"/>
                    <a:pt x="3170" y="7984"/>
                    <a:pt x="3504" y="7487"/>
                  </a:cubicBezTo>
                  <a:close/>
                  <a:moveTo>
                    <a:pt x="540" y="8829"/>
                  </a:moveTo>
                  <a:cubicBezTo>
                    <a:pt x="1095" y="8995"/>
                    <a:pt x="1670" y="9079"/>
                    <a:pt x="2247" y="9079"/>
                  </a:cubicBezTo>
                  <a:lnTo>
                    <a:pt x="8325" y="9079"/>
                  </a:lnTo>
                  <a:cubicBezTo>
                    <a:pt x="8902" y="9079"/>
                    <a:pt x="9477" y="8995"/>
                    <a:pt x="10032" y="8829"/>
                  </a:cubicBezTo>
                  <a:lnTo>
                    <a:pt x="10032" y="8829"/>
                  </a:lnTo>
                  <a:lnTo>
                    <a:pt x="9935" y="9008"/>
                  </a:lnTo>
                  <a:cubicBezTo>
                    <a:pt x="9702" y="9449"/>
                    <a:pt x="9244" y="9724"/>
                    <a:pt x="8745" y="9726"/>
                  </a:cubicBezTo>
                  <a:lnTo>
                    <a:pt x="1827" y="9726"/>
                  </a:lnTo>
                  <a:cubicBezTo>
                    <a:pt x="1328" y="9724"/>
                    <a:pt x="870" y="9449"/>
                    <a:pt x="637" y="9008"/>
                  </a:cubicBezTo>
                  <a:lnTo>
                    <a:pt x="540" y="8829"/>
                  </a:lnTo>
                  <a:close/>
                  <a:moveTo>
                    <a:pt x="8325" y="10130"/>
                  </a:moveTo>
                  <a:lnTo>
                    <a:pt x="8325" y="10537"/>
                  </a:lnTo>
                  <a:lnTo>
                    <a:pt x="2223" y="10537"/>
                  </a:lnTo>
                  <a:lnTo>
                    <a:pt x="2223" y="10130"/>
                  </a:lnTo>
                  <a:close/>
                  <a:moveTo>
                    <a:pt x="6192" y="10940"/>
                  </a:moveTo>
                  <a:lnTo>
                    <a:pt x="6192" y="11805"/>
                  </a:lnTo>
                  <a:lnTo>
                    <a:pt x="4357" y="11805"/>
                  </a:lnTo>
                  <a:lnTo>
                    <a:pt x="4357" y="10940"/>
                  </a:lnTo>
                  <a:close/>
                  <a:moveTo>
                    <a:pt x="7784" y="10940"/>
                  </a:moveTo>
                  <a:lnTo>
                    <a:pt x="7784" y="11805"/>
                  </a:lnTo>
                  <a:lnTo>
                    <a:pt x="6596" y="11805"/>
                  </a:lnTo>
                  <a:lnTo>
                    <a:pt x="6596" y="10940"/>
                  </a:lnTo>
                  <a:close/>
                  <a:moveTo>
                    <a:pt x="3979" y="10942"/>
                  </a:moveTo>
                  <a:lnTo>
                    <a:pt x="3979" y="11806"/>
                  </a:lnTo>
                  <a:lnTo>
                    <a:pt x="2791" y="11806"/>
                  </a:lnTo>
                  <a:lnTo>
                    <a:pt x="2791" y="10942"/>
                  </a:lnTo>
                  <a:close/>
                  <a:moveTo>
                    <a:pt x="9108" y="12209"/>
                  </a:moveTo>
                  <a:lnTo>
                    <a:pt x="9108" y="12588"/>
                  </a:lnTo>
                  <a:lnTo>
                    <a:pt x="7535" y="12588"/>
                  </a:lnTo>
                  <a:cubicBezTo>
                    <a:pt x="7533" y="12588"/>
                    <a:pt x="7531" y="12588"/>
                    <a:pt x="7529" y="12588"/>
                  </a:cubicBezTo>
                  <a:cubicBezTo>
                    <a:pt x="7427" y="12588"/>
                    <a:pt x="7340" y="12664"/>
                    <a:pt x="7326" y="12766"/>
                  </a:cubicBezTo>
                  <a:cubicBezTo>
                    <a:pt x="7310" y="12887"/>
                    <a:pt x="7405" y="12993"/>
                    <a:pt x="7526" y="12993"/>
                  </a:cubicBezTo>
                  <a:lnTo>
                    <a:pt x="10134" y="12993"/>
                  </a:lnTo>
                  <a:lnTo>
                    <a:pt x="10134" y="13425"/>
                  </a:lnTo>
                  <a:lnTo>
                    <a:pt x="415" y="13425"/>
                  </a:lnTo>
                  <a:lnTo>
                    <a:pt x="415" y="12993"/>
                  </a:lnTo>
                  <a:lnTo>
                    <a:pt x="6682" y="12993"/>
                  </a:lnTo>
                  <a:cubicBezTo>
                    <a:pt x="6683" y="12993"/>
                    <a:pt x="6684" y="12993"/>
                    <a:pt x="6685" y="12993"/>
                  </a:cubicBezTo>
                  <a:cubicBezTo>
                    <a:pt x="6787" y="12993"/>
                    <a:pt x="6875" y="12917"/>
                    <a:pt x="6891" y="12816"/>
                  </a:cubicBezTo>
                  <a:cubicBezTo>
                    <a:pt x="6905" y="12695"/>
                    <a:pt x="6812" y="12588"/>
                    <a:pt x="6689" y="12588"/>
                  </a:cubicBezTo>
                  <a:lnTo>
                    <a:pt x="1468" y="12588"/>
                  </a:lnTo>
                  <a:lnTo>
                    <a:pt x="1468" y="12209"/>
                  </a:lnTo>
                  <a:close/>
                  <a:moveTo>
                    <a:pt x="5287" y="0"/>
                  </a:moveTo>
                  <a:cubicBezTo>
                    <a:pt x="5177" y="0"/>
                    <a:pt x="5086" y="89"/>
                    <a:pt x="5084" y="202"/>
                  </a:cubicBezTo>
                  <a:lnTo>
                    <a:pt x="5084" y="560"/>
                  </a:lnTo>
                  <a:cubicBezTo>
                    <a:pt x="4691" y="653"/>
                    <a:pt x="4411" y="1005"/>
                    <a:pt x="4410" y="1410"/>
                  </a:cubicBezTo>
                  <a:lnTo>
                    <a:pt x="4410" y="1430"/>
                  </a:lnTo>
                  <a:cubicBezTo>
                    <a:pt x="4410" y="1597"/>
                    <a:pt x="4459" y="1761"/>
                    <a:pt x="4550" y="1901"/>
                  </a:cubicBezTo>
                  <a:cubicBezTo>
                    <a:pt x="4373" y="2113"/>
                    <a:pt x="4362" y="2417"/>
                    <a:pt x="4527" y="2639"/>
                  </a:cubicBezTo>
                  <a:cubicBezTo>
                    <a:pt x="4056" y="3215"/>
                    <a:pt x="3466" y="3683"/>
                    <a:pt x="2799" y="4012"/>
                  </a:cubicBezTo>
                  <a:lnTo>
                    <a:pt x="2075" y="4366"/>
                  </a:lnTo>
                  <a:cubicBezTo>
                    <a:pt x="2069" y="4369"/>
                    <a:pt x="2062" y="4372"/>
                    <a:pt x="2057" y="4376"/>
                  </a:cubicBezTo>
                  <a:cubicBezTo>
                    <a:pt x="1805" y="4330"/>
                    <a:pt x="1556" y="4267"/>
                    <a:pt x="1311" y="4186"/>
                  </a:cubicBezTo>
                  <a:cubicBezTo>
                    <a:pt x="1275" y="4174"/>
                    <a:pt x="1239" y="4169"/>
                    <a:pt x="1205" y="4169"/>
                  </a:cubicBezTo>
                  <a:cubicBezTo>
                    <a:pt x="968" y="4169"/>
                    <a:pt x="789" y="4430"/>
                    <a:pt x="915" y="4661"/>
                  </a:cubicBezTo>
                  <a:lnTo>
                    <a:pt x="1095" y="4994"/>
                  </a:lnTo>
                  <a:cubicBezTo>
                    <a:pt x="1400" y="5563"/>
                    <a:pt x="1994" y="5919"/>
                    <a:pt x="2641" y="5921"/>
                  </a:cubicBezTo>
                  <a:lnTo>
                    <a:pt x="3440" y="5921"/>
                  </a:lnTo>
                  <a:lnTo>
                    <a:pt x="3440" y="7088"/>
                  </a:lnTo>
                  <a:cubicBezTo>
                    <a:pt x="3340" y="7096"/>
                    <a:pt x="3249" y="7151"/>
                    <a:pt x="3194" y="7235"/>
                  </a:cubicBezTo>
                  <a:cubicBezTo>
                    <a:pt x="2907" y="7673"/>
                    <a:pt x="2494" y="8013"/>
                    <a:pt x="2010" y="8208"/>
                  </a:cubicBezTo>
                  <a:lnTo>
                    <a:pt x="1119" y="8570"/>
                  </a:lnTo>
                  <a:cubicBezTo>
                    <a:pt x="916" y="8528"/>
                    <a:pt x="717" y="8475"/>
                    <a:pt x="521" y="8410"/>
                  </a:cubicBezTo>
                  <a:cubicBezTo>
                    <a:pt x="485" y="8398"/>
                    <a:pt x="449" y="8393"/>
                    <a:pt x="415" y="8393"/>
                  </a:cubicBezTo>
                  <a:cubicBezTo>
                    <a:pt x="177" y="8393"/>
                    <a:pt x="1" y="8654"/>
                    <a:pt x="125" y="8884"/>
                  </a:cubicBezTo>
                  <a:lnTo>
                    <a:pt x="304" y="9216"/>
                  </a:lnTo>
                  <a:cubicBezTo>
                    <a:pt x="604" y="9776"/>
                    <a:pt x="1184" y="10130"/>
                    <a:pt x="1820" y="10139"/>
                  </a:cubicBezTo>
                  <a:lnTo>
                    <a:pt x="1820" y="10607"/>
                  </a:lnTo>
                  <a:cubicBezTo>
                    <a:pt x="1820" y="10790"/>
                    <a:pt x="1968" y="10940"/>
                    <a:pt x="2151" y="10940"/>
                  </a:cubicBezTo>
                  <a:lnTo>
                    <a:pt x="2387" y="10940"/>
                  </a:lnTo>
                  <a:lnTo>
                    <a:pt x="2387" y="11805"/>
                  </a:lnTo>
                  <a:lnTo>
                    <a:pt x="1396" y="11805"/>
                  </a:lnTo>
                  <a:cubicBezTo>
                    <a:pt x="1212" y="11806"/>
                    <a:pt x="1062" y="11957"/>
                    <a:pt x="1063" y="12143"/>
                  </a:cubicBezTo>
                  <a:lnTo>
                    <a:pt x="1063" y="12588"/>
                  </a:lnTo>
                  <a:lnTo>
                    <a:pt x="367" y="12588"/>
                  </a:lnTo>
                  <a:cubicBezTo>
                    <a:pt x="184" y="12588"/>
                    <a:pt x="37" y="12738"/>
                    <a:pt x="37" y="12921"/>
                  </a:cubicBezTo>
                  <a:lnTo>
                    <a:pt x="37" y="13497"/>
                  </a:lnTo>
                  <a:cubicBezTo>
                    <a:pt x="37" y="13680"/>
                    <a:pt x="184" y="13829"/>
                    <a:pt x="367" y="13830"/>
                  </a:cubicBezTo>
                  <a:lnTo>
                    <a:pt x="10209" y="13830"/>
                  </a:lnTo>
                  <a:cubicBezTo>
                    <a:pt x="10392" y="13829"/>
                    <a:pt x="10539" y="13680"/>
                    <a:pt x="10539" y="13497"/>
                  </a:cubicBezTo>
                  <a:lnTo>
                    <a:pt x="10539" y="12921"/>
                  </a:lnTo>
                  <a:cubicBezTo>
                    <a:pt x="10539" y="12738"/>
                    <a:pt x="10392" y="12588"/>
                    <a:pt x="10209" y="12588"/>
                  </a:cubicBezTo>
                  <a:lnTo>
                    <a:pt x="9512" y="12588"/>
                  </a:lnTo>
                  <a:lnTo>
                    <a:pt x="9512" y="12143"/>
                  </a:lnTo>
                  <a:cubicBezTo>
                    <a:pt x="9513" y="11957"/>
                    <a:pt x="9363" y="11806"/>
                    <a:pt x="9179" y="11805"/>
                  </a:cubicBezTo>
                  <a:lnTo>
                    <a:pt x="8188" y="11805"/>
                  </a:lnTo>
                  <a:lnTo>
                    <a:pt x="8188" y="10940"/>
                  </a:lnTo>
                  <a:lnTo>
                    <a:pt x="8397" y="10940"/>
                  </a:lnTo>
                  <a:cubicBezTo>
                    <a:pt x="8580" y="10940"/>
                    <a:pt x="8728" y="10792"/>
                    <a:pt x="8728" y="10607"/>
                  </a:cubicBezTo>
                  <a:lnTo>
                    <a:pt x="8728" y="10139"/>
                  </a:lnTo>
                  <a:cubicBezTo>
                    <a:pt x="9363" y="10130"/>
                    <a:pt x="9944" y="9776"/>
                    <a:pt x="10244" y="9216"/>
                  </a:cubicBezTo>
                  <a:lnTo>
                    <a:pt x="10418" y="8893"/>
                  </a:lnTo>
                  <a:cubicBezTo>
                    <a:pt x="10477" y="8786"/>
                    <a:pt x="10476" y="8658"/>
                    <a:pt x="10414" y="8553"/>
                  </a:cubicBezTo>
                  <a:cubicBezTo>
                    <a:pt x="10353" y="8451"/>
                    <a:pt x="10244" y="8393"/>
                    <a:pt x="10132" y="8393"/>
                  </a:cubicBezTo>
                  <a:cubicBezTo>
                    <a:pt x="10097" y="8393"/>
                    <a:pt x="10062" y="8399"/>
                    <a:pt x="10027" y="8410"/>
                  </a:cubicBezTo>
                  <a:cubicBezTo>
                    <a:pt x="9830" y="8475"/>
                    <a:pt x="9630" y="8528"/>
                    <a:pt x="9428" y="8572"/>
                  </a:cubicBezTo>
                  <a:lnTo>
                    <a:pt x="9415" y="8564"/>
                  </a:lnTo>
                  <a:lnTo>
                    <a:pt x="8539" y="8208"/>
                  </a:lnTo>
                  <a:cubicBezTo>
                    <a:pt x="8054" y="8013"/>
                    <a:pt x="7642" y="7673"/>
                    <a:pt x="7355" y="7235"/>
                  </a:cubicBezTo>
                  <a:cubicBezTo>
                    <a:pt x="7300" y="7151"/>
                    <a:pt x="7209" y="7096"/>
                    <a:pt x="7109" y="7088"/>
                  </a:cubicBezTo>
                  <a:lnTo>
                    <a:pt x="7109" y="5921"/>
                  </a:lnTo>
                  <a:lnTo>
                    <a:pt x="7936" y="5921"/>
                  </a:lnTo>
                  <a:cubicBezTo>
                    <a:pt x="8581" y="5919"/>
                    <a:pt x="9176" y="5563"/>
                    <a:pt x="9481" y="4994"/>
                  </a:cubicBezTo>
                  <a:lnTo>
                    <a:pt x="9662" y="4661"/>
                  </a:lnTo>
                  <a:cubicBezTo>
                    <a:pt x="9786" y="4430"/>
                    <a:pt x="9608" y="4169"/>
                    <a:pt x="9370" y="4169"/>
                  </a:cubicBezTo>
                  <a:cubicBezTo>
                    <a:pt x="9336" y="4169"/>
                    <a:pt x="9300" y="4174"/>
                    <a:pt x="9264" y="4186"/>
                  </a:cubicBezTo>
                  <a:cubicBezTo>
                    <a:pt x="9020" y="4267"/>
                    <a:pt x="8773" y="4330"/>
                    <a:pt x="8520" y="4376"/>
                  </a:cubicBezTo>
                  <a:lnTo>
                    <a:pt x="7776" y="4012"/>
                  </a:lnTo>
                  <a:cubicBezTo>
                    <a:pt x="7109" y="3683"/>
                    <a:pt x="6519" y="3215"/>
                    <a:pt x="6048" y="2639"/>
                  </a:cubicBezTo>
                  <a:cubicBezTo>
                    <a:pt x="6212" y="2417"/>
                    <a:pt x="6202" y="2113"/>
                    <a:pt x="6025" y="1901"/>
                  </a:cubicBezTo>
                  <a:cubicBezTo>
                    <a:pt x="6116" y="1761"/>
                    <a:pt x="6165" y="1597"/>
                    <a:pt x="6165" y="1430"/>
                  </a:cubicBezTo>
                  <a:lnTo>
                    <a:pt x="6165" y="1410"/>
                  </a:lnTo>
                  <a:cubicBezTo>
                    <a:pt x="6163" y="1005"/>
                    <a:pt x="5884" y="653"/>
                    <a:pt x="5489" y="560"/>
                  </a:cubicBezTo>
                  <a:lnTo>
                    <a:pt x="5489" y="210"/>
                  </a:lnTo>
                  <a:cubicBezTo>
                    <a:pt x="5492" y="106"/>
                    <a:pt x="5416" y="16"/>
                    <a:pt x="5313" y="2"/>
                  </a:cubicBezTo>
                  <a:cubicBezTo>
                    <a:pt x="5304" y="1"/>
                    <a:pt x="5295" y="0"/>
                    <a:pt x="5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852" name="Google Shape;852;p56"/>
          <p:cNvCxnSpPr>
            <a:stCxn id="837" idx="2"/>
            <a:endCxn id="840" idx="1"/>
          </p:cNvCxnSpPr>
          <p:nvPr/>
        </p:nvCxnSpPr>
        <p:spPr>
          <a:xfrm rot="-5400000" flipH="1">
            <a:off x="4369738" y="-496550"/>
            <a:ext cx="211800" cy="5690400"/>
          </a:xfrm>
          <a:prstGeom prst="bentConnector2">
            <a:avLst/>
          </a:prstGeom>
          <a:noFill/>
          <a:ln w="9525" cap="flat" cmpd="sng">
            <a:solidFill>
              <a:schemeClr val="dk1"/>
            </a:solidFill>
            <a:prstDash val="solid"/>
            <a:round/>
            <a:headEnd type="none" w="med" len="med"/>
            <a:tailEnd type="none" w="med" len="med"/>
          </a:ln>
        </p:spPr>
      </p:cxnSp>
      <p:cxnSp>
        <p:nvCxnSpPr>
          <p:cNvPr id="853" name="Google Shape;853;p56"/>
          <p:cNvCxnSpPr>
            <a:stCxn id="839" idx="1"/>
            <a:endCxn id="838" idx="2"/>
          </p:cNvCxnSpPr>
          <p:nvPr/>
        </p:nvCxnSpPr>
        <p:spPr>
          <a:xfrm rot="10800000">
            <a:off x="1630554" y="3855945"/>
            <a:ext cx="5690400" cy="211800"/>
          </a:xfrm>
          <a:prstGeom prst="bentConnector2">
            <a:avLst/>
          </a:prstGeom>
          <a:noFill/>
          <a:ln w="9525" cap="flat" cmpd="sng">
            <a:solidFill>
              <a:schemeClr val="dk1"/>
            </a:solidFill>
            <a:prstDash val="solid"/>
            <a:round/>
            <a:headEnd type="none" w="med" len="med"/>
            <a:tailEnd type="none" w="med" len="med"/>
          </a:ln>
        </p:spPr>
      </p:cxnSp>
      <p:grpSp>
        <p:nvGrpSpPr>
          <p:cNvPr id="854" name="Google Shape;854;p56"/>
          <p:cNvGrpSpPr/>
          <p:nvPr/>
        </p:nvGrpSpPr>
        <p:grpSpPr>
          <a:xfrm>
            <a:off x="7371703" y="3935756"/>
            <a:ext cx="322255" cy="264303"/>
            <a:chOff x="2351172" y="3302560"/>
            <a:chExt cx="372764" cy="305729"/>
          </a:xfrm>
        </p:grpSpPr>
        <p:sp>
          <p:nvSpPr>
            <p:cNvPr id="855" name="Google Shape;855;p56"/>
            <p:cNvSpPr/>
            <p:nvPr/>
          </p:nvSpPr>
          <p:spPr>
            <a:xfrm>
              <a:off x="2356997" y="3358944"/>
              <a:ext cx="361816" cy="243898"/>
            </a:xfrm>
            <a:custGeom>
              <a:avLst/>
              <a:gdLst/>
              <a:ahLst/>
              <a:cxnLst/>
              <a:rect l="l" t="t" r="r" b="b"/>
              <a:pathLst>
                <a:path w="13418" h="9045" extrusionOk="0">
                  <a:moveTo>
                    <a:pt x="3355" y="0"/>
                  </a:moveTo>
                  <a:cubicBezTo>
                    <a:pt x="1502" y="0"/>
                    <a:pt x="1" y="1478"/>
                    <a:pt x="1" y="3302"/>
                  </a:cubicBezTo>
                  <a:lnTo>
                    <a:pt x="1" y="3554"/>
                  </a:lnTo>
                  <a:cubicBezTo>
                    <a:pt x="1" y="4877"/>
                    <a:pt x="798" y="6050"/>
                    <a:pt x="1992" y="6573"/>
                  </a:cubicBezTo>
                  <a:cubicBezTo>
                    <a:pt x="2720" y="6891"/>
                    <a:pt x="3427" y="7253"/>
                    <a:pt x="4120" y="7639"/>
                  </a:cubicBezTo>
                  <a:lnTo>
                    <a:pt x="6581" y="9012"/>
                  </a:lnTo>
                  <a:cubicBezTo>
                    <a:pt x="6621" y="9034"/>
                    <a:pt x="6665" y="9044"/>
                    <a:pt x="6710" y="9044"/>
                  </a:cubicBezTo>
                  <a:cubicBezTo>
                    <a:pt x="6754" y="9044"/>
                    <a:pt x="6798" y="9034"/>
                    <a:pt x="6839" y="9012"/>
                  </a:cubicBezTo>
                  <a:lnTo>
                    <a:pt x="9299" y="7639"/>
                  </a:lnTo>
                  <a:cubicBezTo>
                    <a:pt x="9992" y="7253"/>
                    <a:pt x="10700" y="6891"/>
                    <a:pt x="11427" y="6573"/>
                  </a:cubicBezTo>
                  <a:cubicBezTo>
                    <a:pt x="12622" y="6051"/>
                    <a:pt x="13417" y="4877"/>
                    <a:pt x="13417" y="3556"/>
                  </a:cubicBezTo>
                  <a:lnTo>
                    <a:pt x="13417" y="3304"/>
                  </a:lnTo>
                  <a:cubicBezTo>
                    <a:pt x="13417" y="1480"/>
                    <a:pt x="11917" y="0"/>
                    <a:pt x="10063" y="0"/>
                  </a:cubicBezTo>
                  <a:cubicBezTo>
                    <a:pt x="8212" y="0"/>
                    <a:pt x="6709" y="1478"/>
                    <a:pt x="6709" y="3302"/>
                  </a:cubicBezTo>
                  <a:cubicBezTo>
                    <a:pt x="6709" y="1478"/>
                    <a:pt x="5208" y="0"/>
                    <a:pt x="3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56"/>
            <p:cNvSpPr/>
            <p:nvPr/>
          </p:nvSpPr>
          <p:spPr>
            <a:xfrm>
              <a:off x="2519973" y="3369622"/>
              <a:ext cx="198840" cy="233220"/>
            </a:xfrm>
            <a:custGeom>
              <a:avLst/>
              <a:gdLst/>
              <a:ahLst/>
              <a:cxnLst/>
              <a:rect l="l" t="t" r="r" b="b"/>
              <a:pathLst>
                <a:path w="7374" h="8649" extrusionOk="0">
                  <a:moveTo>
                    <a:pt x="5612" y="0"/>
                  </a:moveTo>
                  <a:lnTo>
                    <a:pt x="5612" y="0"/>
                  </a:lnTo>
                  <a:cubicBezTo>
                    <a:pt x="6287" y="620"/>
                    <a:pt x="6707" y="1503"/>
                    <a:pt x="6699" y="2483"/>
                  </a:cubicBezTo>
                  <a:lnTo>
                    <a:pt x="6699" y="2741"/>
                  </a:lnTo>
                  <a:cubicBezTo>
                    <a:pt x="6709" y="4099"/>
                    <a:pt x="5891" y="5305"/>
                    <a:pt x="4663" y="5841"/>
                  </a:cubicBezTo>
                  <a:cubicBezTo>
                    <a:pt x="3915" y="6168"/>
                    <a:pt x="3189" y="6541"/>
                    <a:pt x="2477" y="6937"/>
                  </a:cubicBezTo>
                  <a:lnTo>
                    <a:pt x="1" y="8318"/>
                  </a:lnTo>
                  <a:lnTo>
                    <a:pt x="535" y="8616"/>
                  </a:lnTo>
                  <a:cubicBezTo>
                    <a:pt x="575" y="8638"/>
                    <a:pt x="619" y="8648"/>
                    <a:pt x="663" y="8648"/>
                  </a:cubicBezTo>
                  <a:cubicBezTo>
                    <a:pt x="708" y="8648"/>
                    <a:pt x="752" y="8638"/>
                    <a:pt x="792" y="8616"/>
                  </a:cubicBezTo>
                  <a:lnTo>
                    <a:pt x="3254" y="7243"/>
                  </a:lnTo>
                  <a:cubicBezTo>
                    <a:pt x="3947" y="6857"/>
                    <a:pt x="4654" y="6495"/>
                    <a:pt x="5382" y="6177"/>
                  </a:cubicBezTo>
                  <a:cubicBezTo>
                    <a:pt x="6576" y="5655"/>
                    <a:pt x="7372" y="4481"/>
                    <a:pt x="7373" y="3160"/>
                  </a:cubicBezTo>
                  <a:lnTo>
                    <a:pt x="7373" y="2908"/>
                  </a:lnTo>
                  <a:cubicBezTo>
                    <a:pt x="7372" y="1651"/>
                    <a:pt x="6660" y="559"/>
                    <a:pt x="5612" y="0"/>
                  </a:cubicBezTo>
                  <a:close/>
                </a:path>
              </a:pathLst>
            </a:custGeom>
            <a:solidFill>
              <a:srgbClr val="232322">
                <a:alpha val="2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6"/>
            <p:cNvSpPr/>
            <p:nvPr/>
          </p:nvSpPr>
          <p:spPr>
            <a:xfrm>
              <a:off x="2406882" y="3476161"/>
              <a:ext cx="138600" cy="102386"/>
            </a:xfrm>
            <a:custGeom>
              <a:avLst/>
              <a:gdLst/>
              <a:ahLst/>
              <a:cxnLst/>
              <a:rect l="l" t="t" r="r" b="b"/>
              <a:pathLst>
                <a:path w="5140" h="3797" extrusionOk="0">
                  <a:moveTo>
                    <a:pt x="4167" y="1"/>
                  </a:moveTo>
                  <a:cubicBezTo>
                    <a:pt x="2172" y="1"/>
                    <a:pt x="405" y="1418"/>
                    <a:pt x="45" y="3432"/>
                  </a:cubicBezTo>
                  <a:lnTo>
                    <a:pt x="1" y="3688"/>
                  </a:lnTo>
                  <a:lnTo>
                    <a:pt x="262" y="3733"/>
                  </a:lnTo>
                  <a:cubicBezTo>
                    <a:pt x="508" y="3776"/>
                    <a:pt x="753" y="3797"/>
                    <a:pt x="995" y="3797"/>
                  </a:cubicBezTo>
                  <a:cubicBezTo>
                    <a:pt x="2990" y="3797"/>
                    <a:pt x="4757" y="2379"/>
                    <a:pt x="5115" y="366"/>
                  </a:cubicBezTo>
                  <a:cubicBezTo>
                    <a:pt x="5140" y="223"/>
                    <a:pt x="5045" y="89"/>
                    <a:pt x="4904" y="65"/>
                  </a:cubicBezTo>
                  <a:lnTo>
                    <a:pt x="4901" y="65"/>
                  </a:lnTo>
                  <a:cubicBezTo>
                    <a:pt x="4654" y="21"/>
                    <a:pt x="4409" y="1"/>
                    <a:pt x="4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6"/>
            <p:cNvSpPr/>
            <p:nvPr/>
          </p:nvSpPr>
          <p:spPr>
            <a:xfrm>
              <a:off x="2530247" y="3476188"/>
              <a:ext cx="138600" cy="102386"/>
            </a:xfrm>
            <a:custGeom>
              <a:avLst/>
              <a:gdLst/>
              <a:ahLst/>
              <a:cxnLst/>
              <a:rect l="l" t="t" r="r" b="b"/>
              <a:pathLst>
                <a:path w="5140" h="3797" extrusionOk="0">
                  <a:moveTo>
                    <a:pt x="973" y="0"/>
                  </a:moveTo>
                  <a:cubicBezTo>
                    <a:pt x="731" y="0"/>
                    <a:pt x="487" y="21"/>
                    <a:pt x="241" y="64"/>
                  </a:cubicBezTo>
                  <a:lnTo>
                    <a:pt x="238" y="64"/>
                  </a:lnTo>
                  <a:cubicBezTo>
                    <a:pt x="95" y="88"/>
                    <a:pt x="0" y="222"/>
                    <a:pt x="25" y="365"/>
                  </a:cubicBezTo>
                  <a:cubicBezTo>
                    <a:pt x="383" y="2379"/>
                    <a:pt x="2151" y="3797"/>
                    <a:pt x="4147" y="3797"/>
                  </a:cubicBezTo>
                  <a:cubicBezTo>
                    <a:pt x="4388" y="3797"/>
                    <a:pt x="4633" y="3776"/>
                    <a:pt x="4878" y="3733"/>
                  </a:cubicBezTo>
                  <a:lnTo>
                    <a:pt x="5139" y="3687"/>
                  </a:lnTo>
                  <a:lnTo>
                    <a:pt x="5095" y="3431"/>
                  </a:lnTo>
                  <a:cubicBezTo>
                    <a:pt x="4736" y="1417"/>
                    <a:pt x="2968" y="0"/>
                    <a:pt x="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6"/>
            <p:cNvSpPr/>
            <p:nvPr/>
          </p:nvSpPr>
          <p:spPr>
            <a:xfrm>
              <a:off x="2476856" y="3307980"/>
              <a:ext cx="122044" cy="188971"/>
            </a:xfrm>
            <a:custGeom>
              <a:avLst/>
              <a:gdLst/>
              <a:ahLst/>
              <a:cxnLst/>
              <a:rect l="l" t="t" r="r" b="b"/>
              <a:pathLst>
                <a:path w="4526" h="7008" extrusionOk="0">
                  <a:moveTo>
                    <a:pt x="2263" y="1"/>
                  </a:moveTo>
                  <a:cubicBezTo>
                    <a:pt x="2196" y="1"/>
                    <a:pt x="2129" y="27"/>
                    <a:pt x="2078" y="78"/>
                  </a:cubicBezTo>
                  <a:lnTo>
                    <a:pt x="1639" y="511"/>
                  </a:lnTo>
                  <a:cubicBezTo>
                    <a:pt x="1" y="2128"/>
                    <a:pt x="1" y="4773"/>
                    <a:pt x="1639" y="6390"/>
                  </a:cubicBezTo>
                  <a:lnTo>
                    <a:pt x="2262" y="7008"/>
                  </a:lnTo>
                  <a:lnTo>
                    <a:pt x="2886" y="6390"/>
                  </a:lnTo>
                  <a:cubicBezTo>
                    <a:pt x="4526" y="4773"/>
                    <a:pt x="4526" y="2128"/>
                    <a:pt x="2886" y="511"/>
                  </a:cubicBezTo>
                  <a:lnTo>
                    <a:pt x="2448" y="78"/>
                  </a:lnTo>
                  <a:cubicBezTo>
                    <a:pt x="2396" y="27"/>
                    <a:pt x="2329" y="1"/>
                    <a:pt x="2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56"/>
            <p:cNvSpPr/>
            <p:nvPr/>
          </p:nvSpPr>
          <p:spPr>
            <a:xfrm>
              <a:off x="2533995" y="3332222"/>
              <a:ext cx="141135" cy="156073"/>
            </a:xfrm>
            <a:custGeom>
              <a:avLst/>
              <a:gdLst/>
              <a:ahLst/>
              <a:cxnLst/>
              <a:rect l="l" t="t" r="r" b="b"/>
              <a:pathLst>
                <a:path w="5234" h="5788" extrusionOk="0">
                  <a:moveTo>
                    <a:pt x="4465" y="0"/>
                  </a:moveTo>
                  <a:cubicBezTo>
                    <a:pt x="4450" y="0"/>
                    <a:pt x="4435" y="2"/>
                    <a:pt x="4420" y="4"/>
                  </a:cubicBezTo>
                  <a:lnTo>
                    <a:pt x="3806" y="112"/>
                  </a:lnTo>
                  <a:cubicBezTo>
                    <a:pt x="1525" y="511"/>
                    <a:pt x="1" y="2667"/>
                    <a:pt x="404" y="4926"/>
                  </a:cubicBezTo>
                  <a:lnTo>
                    <a:pt x="557" y="5787"/>
                  </a:lnTo>
                  <a:lnTo>
                    <a:pt x="1430" y="5635"/>
                  </a:lnTo>
                  <a:cubicBezTo>
                    <a:pt x="3711" y="5237"/>
                    <a:pt x="5234" y="3082"/>
                    <a:pt x="4832" y="821"/>
                  </a:cubicBezTo>
                  <a:lnTo>
                    <a:pt x="4724" y="216"/>
                  </a:lnTo>
                  <a:cubicBezTo>
                    <a:pt x="4700" y="89"/>
                    <a:pt x="4589" y="0"/>
                    <a:pt x="44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56"/>
            <p:cNvSpPr/>
            <p:nvPr/>
          </p:nvSpPr>
          <p:spPr>
            <a:xfrm>
              <a:off x="2542813" y="3339341"/>
              <a:ext cx="132317" cy="148955"/>
            </a:xfrm>
            <a:custGeom>
              <a:avLst/>
              <a:gdLst/>
              <a:ahLst/>
              <a:cxnLst/>
              <a:rect l="l" t="t" r="r" b="b"/>
              <a:pathLst>
                <a:path w="4907" h="5524" extrusionOk="0">
                  <a:moveTo>
                    <a:pt x="4404" y="1"/>
                  </a:moveTo>
                  <a:cubicBezTo>
                    <a:pt x="4296" y="1880"/>
                    <a:pt x="2900" y="3508"/>
                    <a:pt x="946" y="3849"/>
                  </a:cubicBezTo>
                  <a:lnTo>
                    <a:pt x="73" y="4002"/>
                  </a:lnTo>
                  <a:lnTo>
                    <a:pt x="18" y="3698"/>
                  </a:lnTo>
                  <a:lnTo>
                    <a:pt x="18" y="3698"/>
                  </a:lnTo>
                  <a:cubicBezTo>
                    <a:pt x="1" y="4019"/>
                    <a:pt x="20" y="4342"/>
                    <a:pt x="76" y="4659"/>
                  </a:cubicBezTo>
                  <a:lnTo>
                    <a:pt x="230" y="5523"/>
                  </a:lnTo>
                  <a:lnTo>
                    <a:pt x="1103" y="5371"/>
                  </a:lnTo>
                  <a:cubicBezTo>
                    <a:pt x="3384" y="4973"/>
                    <a:pt x="4907" y="2819"/>
                    <a:pt x="4503" y="561"/>
                  </a:cubicBezTo>
                  <a:lnTo>
                    <a:pt x="4404" y="1"/>
                  </a:lnTo>
                  <a:close/>
                </a:path>
              </a:pathLst>
            </a:custGeom>
            <a:solidFill>
              <a:srgbClr val="232322">
                <a:alpha val="2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6"/>
            <p:cNvSpPr/>
            <p:nvPr/>
          </p:nvSpPr>
          <p:spPr>
            <a:xfrm>
              <a:off x="2400599" y="3332249"/>
              <a:ext cx="141135" cy="156046"/>
            </a:xfrm>
            <a:custGeom>
              <a:avLst/>
              <a:gdLst/>
              <a:ahLst/>
              <a:cxnLst/>
              <a:rect l="l" t="t" r="r" b="b"/>
              <a:pathLst>
                <a:path w="5234" h="5787" extrusionOk="0">
                  <a:moveTo>
                    <a:pt x="769" y="0"/>
                  </a:moveTo>
                  <a:cubicBezTo>
                    <a:pt x="644" y="0"/>
                    <a:pt x="535" y="89"/>
                    <a:pt x="512" y="215"/>
                  </a:cubicBezTo>
                  <a:lnTo>
                    <a:pt x="404" y="820"/>
                  </a:lnTo>
                  <a:cubicBezTo>
                    <a:pt x="0" y="3081"/>
                    <a:pt x="1525" y="5236"/>
                    <a:pt x="3805" y="5635"/>
                  </a:cubicBezTo>
                  <a:lnTo>
                    <a:pt x="4677" y="5786"/>
                  </a:lnTo>
                  <a:lnTo>
                    <a:pt x="4831" y="4926"/>
                  </a:lnTo>
                  <a:cubicBezTo>
                    <a:pt x="5233" y="2667"/>
                    <a:pt x="3710" y="510"/>
                    <a:pt x="1430" y="113"/>
                  </a:cubicBezTo>
                  <a:lnTo>
                    <a:pt x="816" y="5"/>
                  </a:lnTo>
                  <a:cubicBezTo>
                    <a:pt x="800" y="2"/>
                    <a:pt x="784" y="0"/>
                    <a:pt x="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6"/>
            <p:cNvSpPr/>
            <p:nvPr/>
          </p:nvSpPr>
          <p:spPr>
            <a:xfrm>
              <a:off x="2506976" y="3398825"/>
              <a:ext cx="61157" cy="98314"/>
            </a:xfrm>
            <a:custGeom>
              <a:avLst/>
              <a:gdLst/>
              <a:ahLst/>
              <a:cxnLst/>
              <a:rect l="l" t="t" r="r" b="b"/>
              <a:pathLst>
                <a:path w="2268" h="3646" extrusionOk="0">
                  <a:moveTo>
                    <a:pt x="1081" y="1"/>
                  </a:moveTo>
                  <a:cubicBezTo>
                    <a:pt x="484" y="1"/>
                    <a:pt x="0" y="485"/>
                    <a:pt x="0" y="1081"/>
                  </a:cubicBezTo>
                  <a:lnTo>
                    <a:pt x="0" y="3646"/>
                  </a:lnTo>
                  <a:lnTo>
                    <a:pt x="2268" y="3646"/>
                  </a:lnTo>
                  <a:lnTo>
                    <a:pt x="2268" y="1081"/>
                  </a:lnTo>
                  <a:cubicBezTo>
                    <a:pt x="2268" y="485"/>
                    <a:pt x="1785" y="2"/>
                    <a:pt x="1189" y="1"/>
                  </a:cubicBezTo>
                  <a:close/>
                </a:path>
              </a:pathLst>
            </a:custGeom>
            <a:solidFill>
              <a:srgbClr val="FFC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56"/>
            <p:cNvSpPr/>
            <p:nvPr/>
          </p:nvSpPr>
          <p:spPr>
            <a:xfrm>
              <a:off x="2381023" y="3421449"/>
              <a:ext cx="160900" cy="82998"/>
            </a:xfrm>
            <a:custGeom>
              <a:avLst/>
              <a:gdLst/>
              <a:ahLst/>
              <a:cxnLst/>
              <a:rect l="l" t="t" r="r" b="b"/>
              <a:pathLst>
                <a:path w="5967" h="3078" extrusionOk="0">
                  <a:moveTo>
                    <a:pt x="271" y="0"/>
                  </a:moveTo>
                  <a:cubicBezTo>
                    <a:pt x="121" y="0"/>
                    <a:pt x="0" y="121"/>
                    <a:pt x="0" y="270"/>
                  </a:cubicBezTo>
                  <a:lnTo>
                    <a:pt x="0" y="378"/>
                  </a:lnTo>
                  <a:cubicBezTo>
                    <a:pt x="0" y="1869"/>
                    <a:pt x="1209" y="3078"/>
                    <a:pt x="2700" y="3078"/>
                  </a:cubicBezTo>
                  <a:lnTo>
                    <a:pt x="5966" y="3078"/>
                  </a:lnTo>
                  <a:lnTo>
                    <a:pt x="5966" y="2699"/>
                  </a:lnTo>
                  <a:cubicBezTo>
                    <a:pt x="5966" y="1209"/>
                    <a:pt x="4758" y="0"/>
                    <a:pt x="3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56"/>
            <p:cNvSpPr/>
            <p:nvPr/>
          </p:nvSpPr>
          <p:spPr>
            <a:xfrm>
              <a:off x="2533159" y="3421449"/>
              <a:ext cx="160900" cy="82998"/>
            </a:xfrm>
            <a:custGeom>
              <a:avLst/>
              <a:gdLst/>
              <a:ahLst/>
              <a:cxnLst/>
              <a:rect l="l" t="t" r="r" b="b"/>
              <a:pathLst>
                <a:path w="5967" h="3078" extrusionOk="0">
                  <a:moveTo>
                    <a:pt x="2700" y="0"/>
                  </a:moveTo>
                  <a:cubicBezTo>
                    <a:pt x="1209" y="0"/>
                    <a:pt x="0" y="1208"/>
                    <a:pt x="0" y="2699"/>
                  </a:cubicBezTo>
                  <a:lnTo>
                    <a:pt x="0" y="3078"/>
                  </a:lnTo>
                  <a:lnTo>
                    <a:pt x="3268" y="3078"/>
                  </a:lnTo>
                  <a:cubicBezTo>
                    <a:pt x="4757" y="3078"/>
                    <a:pt x="5966" y="1869"/>
                    <a:pt x="5966" y="378"/>
                  </a:cubicBezTo>
                  <a:lnTo>
                    <a:pt x="5966" y="270"/>
                  </a:lnTo>
                  <a:cubicBezTo>
                    <a:pt x="5966" y="120"/>
                    <a:pt x="5847" y="0"/>
                    <a:pt x="5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56"/>
            <p:cNvSpPr/>
            <p:nvPr/>
          </p:nvSpPr>
          <p:spPr>
            <a:xfrm>
              <a:off x="2533887" y="3421449"/>
              <a:ext cx="132506" cy="82998"/>
            </a:xfrm>
            <a:custGeom>
              <a:avLst/>
              <a:gdLst/>
              <a:ahLst/>
              <a:cxnLst/>
              <a:rect l="l" t="t" r="r" b="b"/>
              <a:pathLst>
                <a:path w="4914" h="3078" extrusionOk="0">
                  <a:moveTo>
                    <a:pt x="4655" y="0"/>
                  </a:moveTo>
                  <a:cubicBezTo>
                    <a:pt x="4654" y="0"/>
                    <a:pt x="4654" y="0"/>
                    <a:pt x="4653" y="0"/>
                  </a:cubicBezTo>
                  <a:lnTo>
                    <a:pt x="2615" y="0"/>
                  </a:lnTo>
                  <a:cubicBezTo>
                    <a:pt x="1172" y="0"/>
                    <a:pt x="1" y="1163"/>
                    <a:pt x="1" y="2598"/>
                  </a:cubicBezTo>
                  <a:lnTo>
                    <a:pt x="1" y="3078"/>
                  </a:lnTo>
                  <a:lnTo>
                    <a:pt x="2300" y="3078"/>
                  </a:lnTo>
                  <a:cubicBezTo>
                    <a:pt x="3744" y="3078"/>
                    <a:pt x="4913" y="1914"/>
                    <a:pt x="4913" y="480"/>
                  </a:cubicBezTo>
                  <a:lnTo>
                    <a:pt x="4913" y="260"/>
                  </a:lnTo>
                  <a:cubicBezTo>
                    <a:pt x="4913" y="116"/>
                    <a:pt x="4798" y="0"/>
                    <a:pt x="4655" y="0"/>
                  </a:cubicBezTo>
                  <a:close/>
                </a:path>
              </a:pathLst>
            </a:custGeom>
            <a:solidFill>
              <a:srgbClr val="F7FAF2">
                <a:alpha val="35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56"/>
            <p:cNvSpPr/>
            <p:nvPr/>
          </p:nvSpPr>
          <p:spPr>
            <a:xfrm>
              <a:off x="2351172" y="3302560"/>
              <a:ext cx="372764" cy="305729"/>
            </a:xfrm>
            <a:custGeom>
              <a:avLst/>
              <a:gdLst/>
              <a:ahLst/>
              <a:cxnLst/>
              <a:rect l="l" t="t" r="r" b="b"/>
              <a:pathLst>
                <a:path w="13824" h="11338" extrusionOk="0">
                  <a:moveTo>
                    <a:pt x="6924" y="399"/>
                  </a:moveTo>
                  <a:cubicBezTo>
                    <a:pt x="6940" y="399"/>
                    <a:pt x="6955" y="405"/>
                    <a:pt x="6967" y="417"/>
                  </a:cubicBezTo>
                  <a:lnTo>
                    <a:pt x="7409" y="854"/>
                  </a:lnTo>
                  <a:cubicBezTo>
                    <a:pt x="7782" y="1221"/>
                    <a:pt x="8078" y="1660"/>
                    <a:pt x="8278" y="2144"/>
                  </a:cubicBezTo>
                  <a:cubicBezTo>
                    <a:pt x="7896" y="2505"/>
                    <a:pt x="7583" y="2933"/>
                    <a:pt x="7354" y="3405"/>
                  </a:cubicBezTo>
                  <a:cubicBezTo>
                    <a:pt x="7240" y="3372"/>
                    <a:pt x="7122" y="3356"/>
                    <a:pt x="7004" y="3356"/>
                  </a:cubicBezTo>
                  <a:lnTo>
                    <a:pt x="6844" y="3356"/>
                  </a:lnTo>
                  <a:cubicBezTo>
                    <a:pt x="6726" y="3356"/>
                    <a:pt x="6608" y="3372"/>
                    <a:pt x="6496" y="3405"/>
                  </a:cubicBezTo>
                  <a:cubicBezTo>
                    <a:pt x="6265" y="2933"/>
                    <a:pt x="5952" y="2506"/>
                    <a:pt x="5571" y="2144"/>
                  </a:cubicBezTo>
                  <a:cubicBezTo>
                    <a:pt x="5771" y="1660"/>
                    <a:pt x="6066" y="1221"/>
                    <a:pt x="6439" y="854"/>
                  </a:cubicBezTo>
                  <a:lnTo>
                    <a:pt x="6882" y="417"/>
                  </a:lnTo>
                  <a:cubicBezTo>
                    <a:pt x="6893" y="405"/>
                    <a:pt x="6909" y="399"/>
                    <a:pt x="6924" y="399"/>
                  </a:cubicBezTo>
                  <a:close/>
                  <a:moveTo>
                    <a:pt x="11248" y="1296"/>
                  </a:moveTo>
                  <a:cubicBezTo>
                    <a:pt x="11275" y="1296"/>
                    <a:pt x="11299" y="1316"/>
                    <a:pt x="11305" y="1343"/>
                  </a:cubicBezTo>
                  <a:lnTo>
                    <a:pt x="11413" y="1953"/>
                  </a:lnTo>
                  <a:cubicBezTo>
                    <a:pt x="11548" y="2709"/>
                    <a:pt x="11458" y="3489"/>
                    <a:pt x="11151" y="4192"/>
                  </a:cubicBezTo>
                  <a:lnTo>
                    <a:pt x="9389" y="4192"/>
                  </a:lnTo>
                  <a:cubicBezTo>
                    <a:pt x="8995" y="4192"/>
                    <a:pt x="8605" y="4274"/>
                    <a:pt x="8245" y="4432"/>
                  </a:cubicBezTo>
                  <a:cubicBezTo>
                    <a:pt x="8197" y="4087"/>
                    <a:pt x="8007" y="3775"/>
                    <a:pt x="7719" y="3577"/>
                  </a:cubicBezTo>
                  <a:cubicBezTo>
                    <a:pt x="8281" y="2428"/>
                    <a:pt x="9360" y="1620"/>
                    <a:pt x="10620" y="1405"/>
                  </a:cubicBezTo>
                  <a:lnTo>
                    <a:pt x="11236" y="1297"/>
                  </a:lnTo>
                  <a:cubicBezTo>
                    <a:pt x="11240" y="1296"/>
                    <a:pt x="11244" y="1296"/>
                    <a:pt x="11248" y="1296"/>
                  </a:cubicBezTo>
                  <a:close/>
                  <a:moveTo>
                    <a:pt x="7007" y="3762"/>
                  </a:moveTo>
                  <a:cubicBezTo>
                    <a:pt x="7475" y="3762"/>
                    <a:pt x="7857" y="4137"/>
                    <a:pt x="7857" y="4598"/>
                  </a:cubicBezTo>
                  <a:lnTo>
                    <a:pt x="7857" y="4647"/>
                  </a:lnTo>
                  <a:cubicBezTo>
                    <a:pt x="7471" y="4895"/>
                    <a:pt x="7152" y="5230"/>
                    <a:pt x="6926" y="5627"/>
                  </a:cubicBezTo>
                  <a:lnTo>
                    <a:pt x="6926" y="5627"/>
                  </a:lnTo>
                  <a:cubicBezTo>
                    <a:pt x="6712" y="5253"/>
                    <a:pt x="6417" y="4933"/>
                    <a:pt x="6062" y="4692"/>
                  </a:cubicBezTo>
                  <a:cubicBezTo>
                    <a:pt x="6039" y="4677"/>
                    <a:pt x="6017" y="4661"/>
                    <a:pt x="5994" y="4647"/>
                  </a:cubicBezTo>
                  <a:lnTo>
                    <a:pt x="5994" y="4598"/>
                  </a:lnTo>
                  <a:cubicBezTo>
                    <a:pt x="5994" y="4137"/>
                    <a:pt x="6376" y="3762"/>
                    <a:pt x="6844" y="3762"/>
                  </a:cubicBezTo>
                  <a:close/>
                  <a:moveTo>
                    <a:pt x="1985" y="2716"/>
                  </a:moveTo>
                  <a:cubicBezTo>
                    <a:pt x="1993" y="3222"/>
                    <a:pt x="2093" y="3722"/>
                    <a:pt x="2279" y="4193"/>
                  </a:cubicBezTo>
                  <a:lnTo>
                    <a:pt x="1391" y="4193"/>
                  </a:lnTo>
                  <a:cubicBezTo>
                    <a:pt x="1132" y="4193"/>
                    <a:pt x="918" y="4399"/>
                    <a:pt x="918" y="4654"/>
                  </a:cubicBezTo>
                  <a:lnTo>
                    <a:pt x="918" y="4875"/>
                  </a:lnTo>
                  <a:cubicBezTo>
                    <a:pt x="918" y="6180"/>
                    <a:pt x="1842" y="7279"/>
                    <a:pt x="3087" y="7586"/>
                  </a:cubicBezTo>
                  <a:cubicBezTo>
                    <a:pt x="2816" y="7863"/>
                    <a:pt x="2584" y="8172"/>
                    <a:pt x="2397" y="8510"/>
                  </a:cubicBezTo>
                  <a:cubicBezTo>
                    <a:pt x="2366" y="8497"/>
                    <a:pt x="2338" y="8484"/>
                    <a:pt x="2307" y="8472"/>
                  </a:cubicBezTo>
                  <a:lnTo>
                    <a:pt x="2309" y="8472"/>
                  </a:lnTo>
                  <a:cubicBezTo>
                    <a:pt x="1153" y="7975"/>
                    <a:pt x="406" y="6863"/>
                    <a:pt x="406" y="5640"/>
                  </a:cubicBezTo>
                  <a:lnTo>
                    <a:pt x="406" y="5388"/>
                  </a:lnTo>
                  <a:cubicBezTo>
                    <a:pt x="406" y="4291"/>
                    <a:pt x="1018" y="3270"/>
                    <a:pt x="1985" y="2716"/>
                  </a:cubicBezTo>
                  <a:close/>
                  <a:moveTo>
                    <a:pt x="11867" y="2716"/>
                  </a:moveTo>
                  <a:cubicBezTo>
                    <a:pt x="12833" y="3270"/>
                    <a:pt x="13446" y="4290"/>
                    <a:pt x="13446" y="5388"/>
                  </a:cubicBezTo>
                  <a:lnTo>
                    <a:pt x="13446" y="5640"/>
                  </a:lnTo>
                  <a:cubicBezTo>
                    <a:pt x="13446" y="6864"/>
                    <a:pt x="12698" y="7975"/>
                    <a:pt x="11544" y="8472"/>
                  </a:cubicBezTo>
                  <a:lnTo>
                    <a:pt x="11456" y="8510"/>
                  </a:lnTo>
                  <a:cubicBezTo>
                    <a:pt x="11267" y="8172"/>
                    <a:pt x="11035" y="7863"/>
                    <a:pt x="10766" y="7586"/>
                  </a:cubicBezTo>
                  <a:cubicBezTo>
                    <a:pt x="12009" y="7281"/>
                    <a:pt x="12933" y="6180"/>
                    <a:pt x="12933" y="4875"/>
                  </a:cubicBezTo>
                  <a:lnTo>
                    <a:pt x="12933" y="4656"/>
                  </a:lnTo>
                  <a:cubicBezTo>
                    <a:pt x="12933" y="4401"/>
                    <a:pt x="12720" y="4193"/>
                    <a:pt x="12460" y="4193"/>
                  </a:cubicBezTo>
                  <a:lnTo>
                    <a:pt x="11573" y="4193"/>
                  </a:lnTo>
                  <a:cubicBezTo>
                    <a:pt x="11759" y="3722"/>
                    <a:pt x="11858" y="3222"/>
                    <a:pt x="11867" y="2716"/>
                  </a:cubicBezTo>
                  <a:close/>
                  <a:moveTo>
                    <a:pt x="2600" y="1296"/>
                  </a:moveTo>
                  <a:cubicBezTo>
                    <a:pt x="2603" y="1296"/>
                    <a:pt x="2606" y="1297"/>
                    <a:pt x="2610" y="1297"/>
                  </a:cubicBezTo>
                  <a:lnTo>
                    <a:pt x="3227" y="1405"/>
                  </a:lnTo>
                  <a:cubicBezTo>
                    <a:pt x="4497" y="1627"/>
                    <a:pt x="5571" y="2434"/>
                    <a:pt x="6128" y="3578"/>
                  </a:cubicBezTo>
                  <a:cubicBezTo>
                    <a:pt x="5841" y="3777"/>
                    <a:pt x="5650" y="4087"/>
                    <a:pt x="5604" y="4434"/>
                  </a:cubicBezTo>
                  <a:cubicBezTo>
                    <a:pt x="5245" y="4275"/>
                    <a:pt x="4857" y="4195"/>
                    <a:pt x="4466" y="4193"/>
                  </a:cubicBezTo>
                  <a:cubicBezTo>
                    <a:pt x="4465" y="4193"/>
                    <a:pt x="4464" y="4193"/>
                    <a:pt x="4463" y="4193"/>
                  </a:cubicBezTo>
                  <a:cubicBezTo>
                    <a:pt x="4359" y="4193"/>
                    <a:pt x="4271" y="4269"/>
                    <a:pt x="4255" y="4372"/>
                  </a:cubicBezTo>
                  <a:cubicBezTo>
                    <a:pt x="4242" y="4493"/>
                    <a:pt x="4336" y="4598"/>
                    <a:pt x="4457" y="4598"/>
                  </a:cubicBezTo>
                  <a:cubicBezTo>
                    <a:pt x="5458" y="4598"/>
                    <a:pt x="6341" y="5193"/>
                    <a:pt x="6709" y="6112"/>
                  </a:cubicBezTo>
                  <a:cubicBezTo>
                    <a:pt x="6631" y="6344"/>
                    <a:pt x="6585" y="6583"/>
                    <a:pt x="6571" y="6827"/>
                  </a:cubicBezTo>
                  <a:cubicBezTo>
                    <a:pt x="6565" y="6939"/>
                    <a:pt x="6650" y="7034"/>
                    <a:pt x="6762" y="7041"/>
                  </a:cubicBezTo>
                  <a:cubicBezTo>
                    <a:pt x="6766" y="7042"/>
                    <a:pt x="6771" y="7042"/>
                    <a:pt x="6775" y="7042"/>
                  </a:cubicBezTo>
                  <a:cubicBezTo>
                    <a:pt x="6880" y="7042"/>
                    <a:pt x="6970" y="6958"/>
                    <a:pt x="6975" y="6851"/>
                  </a:cubicBezTo>
                  <a:cubicBezTo>
                    <a:pt x="7049" y="5588"/>
                    <a:pt x="8111" y="4598"/>
                    <a:pt x="9391" y="4598"/>
                  </a:cubicBezTo>
                  <a:lnTo>
                    <a:pt x="12466" y="4598"/>
                  </a:lnTo>
                  <a:cubicBezTo>
                    <a:pt x="12498" y="4598"/>
                    <a:pt x="12525" y="4624"/>
                    <a:pt x="12525" y="4656"/>
                  </a:cubicBezTo>
                  <a:lnTo>
                    <a:pt x="12525" y="4879"/>
                  </a:lnTo>
                  <a:cubicBezTo>
                    <a:pt x="12525" y="6197"/>
                    <a:pt x="11440" y="7271"/>
                    <a:pt x="10106" y="7271"/>
                  </a:cubicBezTo>
                  <a:lnTo>
                    <a:pt x="8866" y="7271"/>
                  </a:lnTo>
                  <a:cubicBezTo>
                    <a:pt x="8865" y="7271"/>
                    <a:pt x="8864" y="7271"/>
                    <a:pt x="8863" y="7271"/>
                  </a:cubicBezTo>
                  <a:cubicBezTo>
                    <a:pt x="8760" y="7271"/>
                    <a:pt x="8672" y="7346"/>
                    <a:pt x="8657" y="7448"/>
                  </a:cubicBezTo>
                  <a:cubicBezTo>
                    <a:pt x="8642" y="7568"/>
                    <a:pt x="8735" y="7675"/>
                    <a:pt x="8856" y="7675"/>
                  </a:cubicBezTo>
                  <a:cubicBezTo>
                    <a:pt x="8857" y="7675"/>
                    <a:pt x="8858" y="7675"/>
                    <a:pt x="8858" y="7675"/>
                  </a:cubicBezTo>
                  <a:lnTo>
                    <a:pt x="10106" y="7675"/>
                  </a:lnTo>
                  <a:cubicBezTo>
                    <a:pt x="10171" y="7675"/>
                    <a:pt x="10234" y="7674"/>
                    <a:pt x="10298" y="7670"/>
                  </a:cubicBezTo>
                  <a:cubicBezTo>
                    <a:pt x="10952" y="8253"/>
                    <a:pt x="11390" y="9040"/>
                    <a:pt x="11541" y="9903"/>
                  </a:cubicBezTo>
                  <a:lnTo>
                    <a:pt x="11550" y="9958"/>
                  </a:lnTo>
                  <a:lnTo>
                    <a:pt x="11494" y="9968"/>
                  </a:lnTo>
                  <a:cubicBezTo>
                    <a:pt x="11259" y="10009"/>
                    <a:pt x="11025" y="10028"/>
                    <a:pt x="10794" y="10028"/>
                  </a:cubicBezTo>
                  <a:cubicBezTo>
                    <a:pt x="9228" y="10028"/>
                    <a:pt x="7787" y="9117"/>
                    <a:pt x="7147" y="7675"/>
                  </a:cubicBezTo>
                  <a:lnTo>
                    <a:pt x="8079" y="7675"/>
                  </a:lnTo>
                  <a:cubicBezTo>
                    <a:pt x="8080" y="7675"/>
                    <a:pt x="8081" y="7675"/>
                    <a:pt x="8082" y="7675"/>
                  </a:cubicBezTo>
                  <a:cubicBezTo>
                    <a:pt x="8184" y="7675"/>
                    <a:pt x="8272" y="7601"/>
                    <a:pt x="8288" y="7498"/>
                  </a:cubicBezTo>
                  <a:cubicBezTo>
                    <a:pt x="8302" y="7377"/>
                    <a:pt x="8209" y="7271"/>
                    <a:pt x="8086" y="7271"/>
                  </a:cubicBezTo>
                  <a:lnTo>
                    <a:pt x="3744" y="7271"/>
                  </a:lnTo>
                  <a:cubicBezTo>
                    <a:pt x="2410" y="7271"/>
                    <a:pt x="1323" y="6197"/>
                    <a:pt x="1323" y="4878"/>
                  </a:cubicBezTo>
                  <a:lnTo>
                    <a:pt x="1323" y="4656"/>
                  </a:lnTo>
                  <a:cubicBezTo>
                    <a:pt x="1325" y="4622"/>
                    <a:pt x="1351" y="4598"/>
                    <a:pt x="1384" y="4598"/>
                  </a:cubicBezTo>
                  <a:lnTo>
                    <a:pt x="3646" y="4598"/>
                  </a:lnTo>
                  <a:cubicBezTo>
                    <a:pt x="3647" y="4598"/>
                    <a:pt x="3648" y="4598"/>
                    <a:pt x="3649" y="4598"/>
                  </a:cubicBezTo>
                  <a:cubicBezTo>
                    <a:pt x="3751" y="4598"/>
                    <a:pt x="3839" y="4524"/>
                    <a:pt x="3855" y="4421"/>
                  </a:cubicBezTo>
                  <a:cubicBezTo>
                    <a:pt x="3869" y="4300"/>
                    <a:pt x="3775" y="4193"/>
                    <a:pt x="3653" y="4193"/>
                  </a:cubicBezTo>
                  <a:lnTo>
                    <a:pt x="2695" y="4193"/>
                  </a:lnTo>
                  <a:cubicBezTo>
                    <a:pt x="2388" y="3489"/>
                    <a:pt x="2297" y="2709"/>
                    <a:pt x="2433" y="1954"/>
                  </a:cubicBezTo>
                  <a:lnTo>
                    <a:pt x="2541" y="1345"/>
                  </a:lnTo>
                  <a:cubicBezTo>
                    <a:pt x="2546" y="1317"/>
                    <a:pt x="2572" y="1296"/>
                    <a:pt x="2600" y="1296"/>
                  </a:cubicBezTo>
                  <a:close/>
                  <a:moveTo>
                    <a:pt x="3554" y="7670"/>
                  </a:moveTo>
                  <a:cubicBezTo>
                    <a:pt x="3617" y="7674"/>
                    <a:pt x="3680" y="7675"/>
                    <a:pt x="3745" y="7675"/>
                  </a:cubicBezTo>
                  <a:lnTo>
                    <a:pt x="6703" y="7675"/>
                  </a:lnTo>
                  <a:cubicBezTo>
                    <a:pt x="6056" y="9127"/>
                    <a:pt x="4621" y="10029"/>
                    <a:pt x="3061" y="10029"/>
                  </a:cubicBezTo>
                  <a:cubicBezTo>
                    <a:pt x="2829" y="10029"/>
                    <a:pt x="2595" y="10009"/>
                    <a:pt x="2359" y="9968"/>
                  </a:cubicBezTo>
                  <a:lnTo>
                    <a:pt x="2302" y="9958"/>
                  </a:lnTo>
                  <a:lnTo>
                    <a:pt x="2312" y="9903"/>
                  </a:lnTo>
                  <a:cubicBezTo>
                    <a:pt x="2463" y="9040"/>
                    <a:pt x="2901" y="8253"/>
                    <a:pt x="3554" y="7670"/>
                  </a:cubicBezTo>
                  <a:close/>
                  <a:moveTo>
                    <a:pt x="6923" y="8147"/>
                  </a:moveTo>
                  <a:cubicBezTo>
                    <a:pt x="7337" y="8909"/>
                    <a:pt x="7968" y="9530"/>
                    <a:pt x="8736" y="9932"/>
                  </a:cubicBezTo>
                  <a:lnTo>
                    <a:pt x="6954" y="10926"/>
                  </a:lnTo>
                  <a:cubicBezTo>
                    <a:pt x="6944" y="10931"/>
                    <a:pt x="6934" y="10933"/>
                    <a:pt x="6924" y="10933"/>
                  </a:cubicBezTo>
                  <a:cubicBezTo>
                    <a:pt x="6914" y="10933"/>
                    <a:pt x="6904" y="10931"/>
                    <a:pt x="6895" y="10926"/>
                  </a:cubicBezTo>
                  <a:lnTo>
                    <a:pt x="5110" y="9930"/>
                  </a:lnTo>
                  <a:cubicBezTo>
                    <a:pt x="5124" y="9923"/>
                    <a:pt x="5138" y="9916"/>
                    <a:pt x="5153" y="9909"/>
                  </a:cubicBezTo>
                  <a:cubicBezTo>
                    <a:pt x="5901" y="9504"/>
                    <a:pt x="6516" y="8893"/>
                    <a:pt x="6923" y="8147"/>
                  </a:cubicBezTo>
                  <a:close/>
                  <a:moveTo>
                    <a:pt x="6911" y="1"/>
                  </a:moveTo>
                  <a:cubicBezTo>
                    <a:pt x="6793" y="1"/>
                    <a:pt x="6674" y="45"/>
                    <a:pt x="6583" y="135"/>
                  </a:cubicBezTo>
                  <a:lnTo>
                    <a:pt x="6143" y="573"/>
                  </a:lnTo>
                  <a:cubicBezTo>
                    <a:pt x="5762" y="947"/>
                    <a:pt x="5455" y="1388"/>
                    <a:pt x="5236" y="1874"/>
                  </a:cubicBezTo>
                  <a:cubicBezTo>
                    <a:pt x="4666" y="1433"/>
                    <a:pt x="3996" y="1137"/>
                    <a:pt x="3286" y="1013"/>
                  </a:cubicBezTo>
                  <a:lnTo>
                    <a:pt x="2670" y="905"/>
                  </a:lnTo>
                  <a:cubicBezTo>
                    <a:pt x="2643" y="901"/>
                    <a:pt x="2616" y="898"/>
                    <a:pt x="2589" y="898"/>
                  </a:cubicBezTo>
                  <a:cubicBezTo>
                    <a:pt x="2368" y="898"/>
                    <a:pt x="2174" y="1055"/>
                    <a:pt x="2133" y="1280"/>
                  </a:cubicBezTo>
                  <a:lnTo>
                    <a:pt x="2025" y="1889"/>
                  </a:lnTo>
                  <a:cubicBezTo>
                    <a:pt x="2003" y="2010"/>
                    <a:pt x="1988" y="2133"/>
                    <a:pt x="1976" y="2254"/>
                  </a:cubicBezTo>
                  <a:cubicBezTo>
                    <a:pt x="1401" y="2535"/>
                    <a:pt x="913" y="2966"/>
                    <a:pt x="564" y="3502"/>
                  </a:cubicBezTo>
                  <a:cubicBezTo>
                    <a:pt x="197" y="4063"/>
                    <a:pt x="1" y="4722"/>
                    <a:pt x="1" y="5393"/>
                  </a:cubicBezTo>
                  <a:lnTo>
                    <a:pt x="1" y="5645"/>
                  </a:lnTo>
                  <a:cubicBezTo>
                    <a:pt x="1" y="7030"/>
                    <a:pt x="829" y="8288"/>
                    <a:pt x="2113" y="8850"/>
                  </a:cubicBezTo>
                  <a:cubicBezTo>
                    <a:pt x="2137" y="8860"/>
                    <a:pt x="2162" y="8870"/>
                    <a:pt x="2185" y="8881"/>
                  </a:cubicBezTo>
                  <a:cubicBezTo>
                    <a:pt x="2055" y="9187"/>
                    <a:pt x="1959" y="9507"/>
                    <a:pt x="1901" y="9834"/>
                  </a:cubicBezTo>
                  <a:lnTo>
                    <a:pt x="1856" y="10089"/>
                  </a:lnTo>
                  <a:cubicBezTo>
                    <a:pt x="1852" y="10107"/>
                    <a:pt x="1851" y="10128"/>
                    <a:pt x="1854" y="10146"/>
                  </a:cubicBezTo>
                  <a:cubicBezTo>
                    <a:pt x="1864" y="10237"/>
                    <a:pt x="1931" y="10309"/>
                    <a:pt x="2021" y="10325"/>
                  </a:cubicBezTo>
                  <a:lnTo>
                    <a:pt x="2279" y="10370"/>
                  </a:lnTo>
                  <a:cubicBezTo>
                    <a:pt x="2535" y="10414"/>
                    <a:pt x="2794" y="10437"/>
                    <a:pt x="3054" y="10437"/>
                  </a:cubicBezTo>
                  <a:cubicBezTo>
                    <a:pt x="3597" y="10437"/>
                    <a:pt x="4136" y="10336"/>
                    <a:pt x="4641" y="10139"/>
                  </a:cubicBezTo>
                  <a:lnTo>
                    <a:pt x="6684" y="11279"/>
                  </a:lnTo>
                  <a:cubicBezTo>
                    <a:pt x="6755" y="11318"/>
                    <a:pt x="6833" y="11337"/>
                    <a:pt x="6911" y="11337"/>
                  </a:cubicBezTo>
                  <a:cubicBezTo>
                    <a:pt x="6990" y="11337"/>
                    <a:pt x="7068" y="11318"/>
                    <a:pt x="7140" y="11279"/>
                  </a:cubicBezTo>
                  <a:lnTo>
                    <a:pt x="9183" y="10139"/>
                  </a:lnTo>
                  <a:cubicBezTo>
                    <a:pt x="9691" y="10336"/>
                    <a:pt x="10233" y="10437"/>
                    <a:pt x="10777" y="10437"/>
                  </a:cubicBezTo>
                  <a:cubicBezTo>
                    <a:pt x="11035" y="10437"/>
                    <a:pt x="11292" y="10414"/>
                    <a:pt x="11545" y="10370"/>
                  </a:cubicBezTo>
                  <a:lnTo>
                    <a:pt x="11803" y="10325"/>
                  </a:lnTo>
                  <a:cubicBezTo>
                    <a:pt x="11916" y="10306"/>
                    <a:pt x="11991" y="10200"/>
                    <a:pt x="11968" y="10087"/>
                  </a:cubicBezTo>
                  <a:lnTo>
                    <a:pt x="11923" y="9835"/>
                  </a:lnTo>
                  <a:cubicBezTo>
                    <a:pt x="11865" y="9507"/>
                    <a:pt x="11770" y="9187"/>
                    <a:pt x="11639" y="8881"/>
                  </a:cubicBezTo>
                  <a:cubicBezTo>
                    <a:pt x="11662" y="8870"/>
                    <a:pt x="11687" y="8860"/>
                    <a:pt x="11711" y="8850"/>
                  </a:cubicBezTo>
                  <a:cubicBezTo>
                    <a:pt x="12993" y="8288"/>
                    <a:pt x="13823" y="7030"/>
                    <a:pt x="13823" y="5645"/>
                  </a:cubicBezTo>
                  <a:lnTo>
                    <a:pt x="13823" y="5393"/>
                  </a:lnTo>
                  <a:cubicBezTo>
                    <a:pt x="13823" y="4720"/>
                    <a:pt x="13627" y="4062"/>
                    <a:pt x="13258" y="3499"/>
                  </a:cubicBezTo>
                  <a:cubicBezTo>
                    <a:pt x="12908" y="2964"/>
                    <a:pt x="12421" y="2535"/>
                    <a:pt x="11848" y="2255"/>
                  </a:cubicBezTo>
                  <a:cubicBezTo>
                    <a:pt x="11836" y="2133"/>
                    <a:pt x="11821" y="2012"/>
                    <a:pt x="11799" y="1891"/>
                  </a:cubicBezTo>
                  <a:lnTo>
                    <a:pt x="11691" y="1281"/>
                  </a:lnTo>
                  <a:cubicBezTo>
                    <a:pt x="11650" y="1057"/>
                    <a:pt x="11454" y="898"/>
                    <a:pt x="11234" y="898"/>
                  </a:cubicBezTo>
                  <a:cubicBezTo>
                    <a:pt x="11208" y="898"/>
                    <a:pt x="11181" y="901"/>
                    <a:pt x="11154" y="905"/>
                  </a:cubicBezTo>
                  <a:lnTo>
                    <a:pt x="10537" y="1013"/>
                  </a:lnTo>
                  <a:cubicBezTo>
                    <a:pt x="9827" y="1137"/>
                    <a:pt x="9158" y="1433"/>
                    <a:pt x="8588" y="1874"/>
                  </a:cubicBezTo>
                  <a:cubicBezTo>
                    <a:pt x="8369" y="1388"/>
                    <a:pt x="8062" y="947"/>
                    <a:pt x="7681" y="573"/>
                  </a:cubicBezTo>
                  <a:lnTo>
                    <a:pt x="7239" y="135"/>
                  </a:lnTo>
                  <a:cubicBezTo>
                    <a:pt x="7148" y="45"/>
                    <a:pt x="7030" y="1"/>
                    <a:pt x="6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891" name="Shape 891"/>
        <p:cNvGrpSpPr/>
        <p:nvPr/>
      </p:nvGrpSpPr>
      <p:grpSpPr>
        <a:xfrm>
          <a:off x="0" y="0"/>
          <a:ext cx="0" cy="0"/>
          <a:chOff x="0" y="0"/>
          <a:chExt cx="0" cy="0"/>
        </a:xfrm>
      </p:grpSpPr>
      <p:sp>
        <p:nvSpPr>
          <p:cNvPr id="892" name="Google Shape;892;p58"/>
          <p:cNvSpPr txBox="1"/>
          <p:nvPr>
            <p:ph type="ctrTitle"/>
          </p:nvPr>
        </p:nvSpPr>
        <p:spPr>
          <a:xfrm>
            <a:off x="3060139" y="1589566"/>
            <a:ext cx="3451800" cy="11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Thanks!</a:t>
            </a:r>
            <a:endParaRPr lang="en-GB"/>
          </a:p>
        </p:txBody>
      </p:sp>
      <p:sp>
        <p:nvSpPr>
          <p:cNvPr id="893" name="Google Shape;893;p58"/>
          <p:cNvSpPr txBox="1"/>
          <p:nvPr>
            <p:ph type="subTitle" idx="1"/>
          </p:nvPr>
        </p:nvSpPr>
        <p:spPr>
          <a:xfrm>
            <a:off x="2267585" y="2665095"/>
            <a:ext cx="5073015" cy="771525"/>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t>Does anyone have any questions?</a:t>
            </a:r>
            <a:endParaRPr sz="2500"/>
          </a:p>
          <a:p>
            <a:pPr marL="0" lvl="0" indent="0" algn="ctr" rtl="0">
              <a:spcBef>
                <a:spcPts val="0"/>
              </a:spcBef>
              <a:spcAft>
                <a:spcPts val="0"/>
              </a:spcAft>
              <a:buNone/>
            </a:pPr>
            <a:endParaRPr lang="en-GB" sz="2500"/>
          </a:p>
        </p:txBody>
      </p:sp>
      <p:sp>
        <p:nvSpPr>
          <p:cNvPr id="3" name="Rectangles 2"/>
          <p:cNvSpPr/>
          <p:nvPr/>
        </p:nvSpPr>
        <p:spPr>
          <a:xfrm>
            <a:off x="2700020" y="3291840"/>
            <a:ext cx="4164330" cy="791845"/>
          </a:xfrm>
          <a:prstGeom prst="rect">
            <a:avLst/>
          </a:prstGeom>
          <a:solidFill>
            <a:srgbClr val="EDE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611505" y="2644140"/>
            <a:ext cx="7974330"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Introduction</a:t>
            </a:r>
            <a:br>
              <a:rPr lang="en-US" altLang="en-GB"/>
            </a:br>
            <a:r>
              <a:rPr lang="en-US" altLang="en-GB"/>
              <a:t> Traditional Go and MiniGo</a:t>
            </a:r>
            <a:endParaRPr lang="en-US" altLang="en-GB"/>
          </a:p>
        </p:txBody>
      </p:sp>
      <p:sp>
        <p:nvSpPr>
          <p:cNvPr id="245" name="Google Shape;245;p39"/>
          <p:cNvSpPr txBox="1"/>
          <p:nvPr>
            <p:ph type="title" idx="2"/>
          </p:nvPr>
        </p:nvSpPr>
        <p:spPr>
          <a:xfrm>
            <a:off x="4127500" y="987425"/>
            <a:ext cx="889000" cy="135255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GB" b="1"/>
              <a:t>1</a:t>
            </a:r>
            <a:endParaRPr lang="en-GB" b="1"/>
          </a:p>
        </p:txBody>
      </p:sp>
      <p:pic>
        <p:nvPicPr>
          <p:cNvPr id="247" name="Google Shape;247;p39"/>
          <p:cNvPicPr preferRelativeResize="0"/>
          <p:nvPr/>
        </p:nvPicPr>
        <p:blipFill>
          <a:blip r:embed="rId1"/>
          <a:stretch>
            <a:fillRect/>
          </a:stretch>
        </p:blipFill>
        <p:spPr>
          <a:xfrm rot="-525833">
            <a:off x="4704130" y="581540"/>
            <a:ext cx="630740" cy="1115345"/>
          </a:xfrm>
          <a:prstGeom prst="rect">
            <a:avLst/>
          </a:prstGeom>
          <a:noFill/>
          <a:ln>
            <a:noFill/>
          </a:ln>
        </p:spPr>
      </p:pic>
      <p:pic>
        <p:nvPicPr>
          <p:cNvPr id="248" name="Google Shape;248;p39"/>
          <p:cNvPicPr preferRelativeResize="0"/>
          <p:nvPr/>
        </p:nvPicPr>
        <p:blipFill>
          <a:blip r:embed="rId2"/>
          <a:stretch>
            <a:fillRect/>
          </a:stretch>
        </p:blipFill>
        <p:spPr>
          <a:xfrm>
            <a:off x="4622727" y="1564149"/>
            <a:ext cx="500195" cy="841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Traditonal Go</a:t>
            </a:r>
            <a:endParaRPr lang="en-US" altLang="en-GB" sz="2400"/>
          </a:p>
        </p:txBody>
      </p:sp>
      <p:pic>
        <p:nvPicPr>
          <p:cNvPr id="7" name="Picture 6" descr="FloorGoban"/>
          <p:cNvPicPr>
            <a:picLocks noChangeAspect="1"/>
          </p:cNvPicPr>
          <p:nvPr/>
        </p:nvPicPr>
        <p:blipFill>
          <a:blip r:embed="rId1"/>
          <a:stretch>
            <a:fillRect/>
          </a:stretch>
        </p:blipFill>
        <p:spPr>
          <a:xfrm>
            <a:off x="1043305" y="1203960"/>
            <a:ext cx="2992120" cy="2898775"/>
          </a:xfrm>
          <a:prstGeom prst="rect">
            <a:avLst/>
          </a:prstGeom>
        </p:spPr>
      </p:pic>
      <p:sp>
        <p:nvSpPr>
          <p:cNvPr id="9" name="Text Box 8"/>
          <p:cNvSpPr txBox="1"/>
          <p:nvPr/>
        </p:nvSpPr>
        <p:spPr>
          <a:xfrm>
            <a:off x="4643755" y="1210945"/>
            <a:ext cx="3555365" cy="2891790"/>
          </a:xfrm>
          <a:prstGeom prst="rect">
            <a:avLst/>
          </a:prstGeom>
          <a:noFill/>
        </p:spPr>
        <p:txBody>
          <a:bodyPr wrap="square" rtlCol="0">
            <a:spAutoFit/>
          </a:bodyPr>
          <a:p>
            <a:pPr algn="l"/>
            <a:r>
              <a:rPr lang="en-US" i="1">
                <a:latin typeface="Maven Pro" charset="0"/>
                <a:cs typeface="Maven Pro" charset="0"/>
              </a:rPr>
              <a:t>Go</a:t>
            </a:r>
            <a:r>
              <a:rPr lang="en-US">
                <a:latin typeface="Maven Pro" charset="0"/>
                <a:cs typeface="Maven Pro" charset="0"/>
              </a:rPr>
              <a:t> is an abstract strategy board game for two players, the aim is to surround more territory than the opponent. </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The game was invented in China more than 2,500 years ago and is believed to be the oldest board game continuously played to the present day.</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March 2016, </a:t>
            </a:r>
            <a:r>
              <a:rPr lang="en-US" i="1">
                <a:latin typeface="Maven Pro" charset="0"/>
                <a:cs typeface="Maven Pro" charset="0"/>
              </a:rPr>
              <a:t>AlphaGo</a:t>
            </a:r>
            <a:r>
              <a:rPr lang="en-US">
                <a:latin typeface="Maven Pro" charset="0"/>
                <a:cs typeface="Maven Pro" charset="0"/>
              </a:rPr>
              <a:t> by Google DeepMind using </a:t>
            </a:r>
            <a:r>
              <a:rPr lang="en-US" i="1">
                <a:latin typeface="Maven Pro" charset="0"/>
                <a:cs typeface="Maven Pro" charset="0"/>
              </a:rPr>
              <a:t>Reinforcement Learning</a:t>
            </a:r>
            <a:r>
              <a:rPr lang="en-US">
                <a:latin typeface="Maven Pro" charset="0"/>
                <a:cs typeface="Maven Pro" charset="0"/>
              </a:rPr>
              <a:t> defeated Lee Sedol in four of the five games.</a:t>
            </a:r>
            <a:endParaRPr lang="en-US">
              <a:latin typeface="Maven Pro" charset="0"/>
              <a:cs typeface="Maven Pro"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Traditonal Go</a:t>
            </a:r>
            <a:endParaRPr lang="en-US" altLang="en-GB" sz="2400"/>
          </a:p>
        </p:txBody>
      </p:sp>
      <p:pic>
        <p:nvPicPr>
          <p:cNvPr id="8" name="Picture 1"/>
          <p:cNvPicPr>
            <a:picLocks noChangeAspect="1"/>
          </p:cNvPicPr>
          <p:nvPr/>
        </p:nvPicPr>
        <p:blipFill>
          <a:blip r:embed="rId1"/>
          <a:stretch>
            <a:fillRect/>
          </a:stretch>
        </p:blipFill>
        <p:spPr>
          <a:xfrm>
            <a:off x="4859655" y="1131570"/>
            <a:ext cx="3054350" cy="3049270"/>
          </a:xfrm>
          <a:prstGeom prst="rect">
            <a:avLst/>
          </a:prstGeom>
          <a:noFill/>
          <a:ln>
            <a:noFill/>
          </a:ln>
        </p:spPr>
      </p:pic>
      <p:sp>
        <p:nvSpPr>
          <p:cNvPr id="2" name="Text Box 1"/>
          <p:cNvSpPr txBox="1"/>
          <p:nvPr/>
        </p:nvSpPr>
        <p:spPr>
          <a:xfrm>
            <a:off x="899795" y="1641475"/>
            <a:ext cx="3555365" cy="2030095"/>
          </a:xfrm>
          <a:prstGeom prst="rect">
            <a:avLst/>
          </a:prstGeom>
          <a:noFill/>
        </p:spPr>
        <p:txBody>
          <a:bodyPr wrap="square" rtlCol="0">
            <a:spAutoFit/>
          </a:bodyPr>
          <a:p>
            <a:pPr algn="l"/>
            <a:r>
              <a:rPr lang="en-US">
                <a:latin typeface="Maven Pro" charset="0"/>
                <a:cs typeface="Maven Pro" charset="0"/>
              </a:rPr>
              <a:t>Standard Go board: 19×19 grid of lines, containing 361 points.</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Beginners often play on smaller 9×9 and 13×13 boards.</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Go board has 9 points called</a:t>
            </a:r>
            <a:r>
              <a:rPr lang="en-US" i="1">
                <a:latin typeface="Maven Pro" charset="0"/>
                <a:cs typeface="Maven Pro" charset="0"/>
              </a:rPr>
              <a:t> “stars”</a:t>
            </a:r>
            <a:r>
              <a:rPr lang="en-US">
                <a:latin typeface="Maven Pro" charset="0"/>
                <a:cs typeface="Maven Pro" charset="0"/>
              </a:rPr>
              <a:t> which help players to visualize the battle position (not affect tactics)</a:t>
            </a:r>
            <a:endParaRPr lang="en-US">
              <a:latin typeface="Maven Pro" charset="0"/>
              <a:cs typeface="Maven Pro"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Traditonal Go</a:t>
            </a:r>
            <a:endParaRPr lang="en-US" altLang="en-GB" sz="2400"/>
          </a:p>
        </p:txBody>
      </p:sp>
      <p:sp>
        <p:nvSpPr>
          <p:cNvPr id="3" name="Text Box 2"/>
          <p:cNvSpPr txBox="1"/>
          <p:nvPr/>
        </p:nvSpPr>
        <p:spPr>
          <a:xfrm>
            <a:off x="2843530" y="771525"/>
            <a:ext cx="5316855" cy="2461260"/>
          </a:xfrm>
          <a:prstGeom prst="rect">
            <a:avLst/>
          </a:prstGeom>
          <a:noFill/>
        </p:spPr>
        <p:txBody>
          <a:bodyPr wrap="square" rtlCol="0">
            <a:spAutoFit/>
          </a:bodyPr>
          <a:p>
            <a:pPr algn="l"/>
            <a:r>
              <a:rPr lang="en-US">
                <a:latin typeface="Maven Pro" charset="0"/>
                <a:cs typeface="Maven Pro" charset="0"/>
              </a:rPr>
              <a:t>One player uses the white stones and the other, black and they take turns placing the stones on the vacant intersections. Player with black stones always go first.</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A stone when standing next to each other (horizontal, vertical) will combine to form a group of stones.</a:t>
            </a:r>
            <a:endParaRPr lang="en-US">
              <a:latin typeface="Maven Pro" charset="0"/>
              <a:cs typeface="Maven Pro" charset="0"/>
            </a:endParaRPr>
          </a:p>
          <a:p>
            <a:pPr algn="l"/>
            <a:endParaRPr lang="en-US">
              <a:latin typeface="Maven Pro" charset="0"/>
              <a:cs typeface="Maven Pro" charset="0"/>
            </a:endParaRPr>
          </a:p>
          <a:p>
            <a:pPr algn="l"/>
            <a:r>
              <a:rPr lang="en-US">
                <a:latin typeface="Maven Pro" charset="0"/>
                <a:cs typeface="Maven Pro" charset="0"/>
              </a:rPr>
              <a:t>The empty intersections next to a stone or group of stones (top, bottom, left, right) are called </a:t>
            </a:r>
            <a:r>
              <a:rPr lang="en-US" i="1">
                <a:latin typeface="Maven Pro" charset="0"/>
                <a:cs typeface="Maven Pro" charset="0"/>
              </a:rPr>
              <a:t>"liberty"</a:t>
            </a:r>
            <a:r>
              <a:rPr lang="en-US">
                <a:latin typeface="Maven Pro" charset="0"/>
                <a:cs typeface="Maven Pro" charset="0"/>
              </a:rPr>
              <a:t>.</a:t>
            </a:r>
            <a:endParaRPr lang="en-US">
              <a:latin typeface="Maven Pro" charset="0"/>
              <a:cs typeface="Maven Pro" charset="0"/>
            </a:endParaRPr>
          </a:p>
          <a:p>
            <a:pPr algn="l"/>
            <a:endParaRPr lang="en-US">
              <a:latin typeface="Maven Pro" charset="0"/>
              <a:cs typeface="Maven Pro" charset="0"/>
            </a:endParaRPr>
          </a:p>
          <a:p>
            <a:pPr algn="l"/>
            <a:endParaRPr lang="en-US">
              <a:latin typeface="Maven Pro" charset="0"/>
              <a:cs typeface="Maven Pro" charset="0"/>
            </a:endParaRPr>
          </a:p>
        </p:txBody>
      </p:sp>
      <p:pic>
        <p:nvPicPr>
          <p:cNvPr id="9" name="Picture 2"/>
          <p:cNvPicPr>
            <a:picLocks noChangeAspect="1"/>
          </p:cNvPicPr>
          <p:nvPr/>
        </p:nvPicPr>
        <p:blipFill>
          <a:blip r:embed="rId1"/>
          <a:stretch>
            <a:fillRect/>
          </a:stretch>
        </p:blipFill>
        <p:spPr>
          <a:xfrm>
            <a:off x="611188" y="915670"/>
            <a:ext cx="2027555" cy="1753870"/>
          </a:xfrm>
          <a:prstGeom prst="rect">
            <a:avLst/>
          </a:prstGeom>
          <a:noFill/>
          <a:ln>
            <a:noFill/>
          </a:ln>
        </p:spPr>
      </p:pic>
      <p:pic>
        <p:nvPicPr>
          <p:cNvPr id="6" name="Picture 4" descr="IMG_256"/>
          <p:cNvPicPr>
            <a:picLocks noChangeAspect="1"/>
          </p:cNvPicPr>
          <p:nvPr/>
        </p:nvPicPr>
        <p:blipFill>
          <a:blip r:embed="rId2"/>
          <a:stretch>
            <a:fillRect/>
          </a:stretch>
        </p:blipFill>
        <p:spPr>
          <a:xfrm>
            <a:off x="6083618" y="3004185"/>
            <a:ext cx="1835785" cy="1840230"/>
          </a:xfrm>
          <a:prstGeom prst="rect">
            <a:avLst/>
          </a:prstGeom>
          <a:noFill/>
          <a:ln w="9525">
            <a:noFill/>
          </a:ln>
        </p:spPr>
      </p:pic>
      <p:sp>
        <p:nvSpPr>
          <p:cNvPr id="2" name="Text Box 1"/>
          <p:cNvSpPr txBox="1"/>
          <p:nvPr/>
        </p:nvSpPr>
        <p:spPr>
          <a:xfrm>
            <a:off x="1622425" y="3580130"/>
            <a:ext cx="4388485" cy="737235"/>
          </a:xfrm>
          <a:prstGeom prst="rect">
            <a:avLst/>
          </a:prstGeom>
          <a:noFill/>
        </p:spPr>
        <p:txBody>
          <a:bodyPr wrap="square" rtlCol="0" anchor="t">
            <a:spAutoFit/>
          </a:bodyPr>
          <a:p>
            <a:pPr algn="l"/>
            <a:r>
              <a:rPr lang="en-US">
                <a:latin typeface="Maven Pro" charset="0"/>
                <a:cs typeface="Maven Pro" charset="0"/>
              </a:rPr>
              <a:t>If the stone (or group of stones) doesn’t have any liberty, in which case the stone or group is </a:t>
            </a:r>
            <a:r>
              <a:rPr lang="en-US" i="1">
                <a:latin typeface="Maven Pro" charset="0"/>
                <a:cs typeface="Maven Pro" charset="0"/>
              </a:rPr>
              <a:t>“captured”</a:t>
            </a:r>
            <a:r>
              <a:rPr lang="en-US">
                <a:latin typeface="Maven Pro" charset="0"/>
                <a:cs typeface="Maven Pro" charset="0"/>
              </a:rPr>
              <a:t> and is removed from the board.</a:t>
            </a:r>
            <a:endParaRPr lang="en-US">
              <a:latin typeface="Maven Pro" charset="0"/>
              <a:cs typeface="Maven Pro"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Traditonal Go</a:t>
            </a:r>
            <a:endParaRPr lang="en-US" altLang="en-GB" sz="2400"/>
          </a:p>
        </p:txBody>
      </p:sp>
      <p:sp>
        <p:nvSpPr>
          <p:cNvPr id="2" name="Text Box 1"/>
          <p:cNvSpPr txBox="1"/>
          <p:nvPr/>
        </p:nvSpPr>
        <p:spPr>
          <a:xfrm>
            <a:off x="1547495" y="3075940"/>
            <a:ext cx="7576185" cy="1599565"/>
          </a:xfrm>
          <a:prstGeom prst="rect">
            <a:avLst/>
          </a:prstGeom>
          <a:noFill/>
        </p:spPr>
        <p:txBody>
          <a:bodyPr wrap="square" rtlCol="0">
            <a:spAutoFit/>
          </a:bodyPr>
          <a:p>
            <a:r>
              <a:rPr lang="en-US">
                <a:latin typeface="Maven Pro" charset="0"/>
                <a:cs typeface="Maven Pro" charset="0"/>
              </a:rPr>
              <a:t>A player may “pass” a turn based on the game no longer has a chance of making a move to gain an advantage. The game ends when both players pass their turn, and then points are scored. </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For each player, the number of captured stones is subtracted from the number of control points (surrounded) given in the "liberties" and the player with the higher score wins the match. Games can also be won by one player admitting defeat.</a:t>
            </a:r>
            <a:endParaRPr lang="en-US">
              <a:latin typeface="Maven Pro" charset="0"/>
              <a:cs typeface="Maven Pro" charset="0"/>
            </a:endParaRPr>
          </a:p>
        </p:txBody>
      </p:sp>
      <p:pic>
        <p:nvPicPr>
          <p:cNvPr id="4" name="Picture 3" descr="Gochsurule"/>
          <p:cNvPicPr>
            <a:picLocks noChangeAspect="1"/>
          </p:cNvPicPr>
          <p:nvPr/>
        </p:nvPicPr>
        <p:blipFill>
          <a:blip r:embed="rId1"/>
          <a:stretch>
            <a:fillRect/>
          </a:stretch>
        </p:blipFill>
        <p:spPr>
          <a:xfrm>
            <a:off x="1115695" y="843915"/>
            <a:ext cx="2095500" cy="1743075"/>
          </a:xfrm>
          <a:prstGeom prst="rect">
            <a:avLst/>
          </a:prstGeom>
        </p:spPr>
      </p:pic>
      <p:sp>
        <p:nvSpPr>
          <p:cNvPr id="5" name="Text Box 4"/>
          <p:cNvSpPr txBox="1"/>
          <p:nvPr/>
        </p:nvSpPr>
        <p:spPr>
          <a:xfrm>
            <a:off x="3419475" y="1346835"/>
            <a:ext cx="4645025" cy="737235"/>
          </a:xfrm>
          <a:prstGeom prst="rect">
            <a:avLst/>
          </a:prstGeom>
          <a:noFill/>
        </p:spPr>
        <p:txBody>
          <a:bodyPr wrap="square" rtlCol="0" anchor="t">
            <a:spAutoFit/>
          </a:bodyPr>
          <a:p>
            <a:r>
              <a:rPr lang="en-US">
                <a:latin typeface="Maven Pro" charset="0"/>
                <a:cs typeface="Maven Pro" charset="0"/>
              </a:rPr>
              <a:t>Suicidal move: A player may not place a stone such that it or its group immediately has no liberties, unless doing so immediately capture an enemy group</a:t>
            </a:r>
            <a:endParaRPr lang="en-US">
              <a:latin typeface="Maven Pro" charset="0"/>
              <a:cs typeface="Maven Pro"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MiniGo</a:t>
            </a:r>
            <a:endParaRPr lang="en-US" altLang="en-GB" sz="2400"/>
          </a:p>
        </p:txBody>
      </p:sp>
      <p:sp>
        <p:nvSpPr>
          <p:cNvPr id="5" name="Text Box 4"/>
          <p:cNvSpPr txBox="1"/>
          <p:nvPr/>
        </p:nvSpPr>
        <p:spPr>
          <a:xfrm>
            <a:off x="224790" y="915670"/>
            <a:ext cx="7905115" cy="521970"/>
          </a:xfrm>
          <a:prstGeom prst="rect">
            <a:avLst/>
          </a:prstGeom>
          <a:noFill/>
        </p:spPr>
        <p:txBody>
          <a:bodyPr wrap="square" rtlCol="0" anchor="t">
            <a:spAutoFit/>
          </a:bodyPr>
          <a:p>
            <a:r>
              <a:rPr lang="en-US">
                <a:latin typeface="Maven Pro" charset="0"/>
                <a:cs typeface="Maven Pro" charset="0"/>
              </a:rPr>
              <a:t>The number of legal board positions in Go has been calculated to be approximately 2.1×10^170 =&gt; too large =&gt; </a:t>
            </a:r>
            <a:r>
              <a:rPr lang="en-US" b="1">
                <a:latin typeface="Maven Pro" charset="0"/>
                <a:cs typeface="Maven Pro" charset="0"/>
              </a:rPr>
              <a:t>MiniGo</a:t>
            </a:r>
            <a:r>
              <a:rPr lang="en-US">
                <a:latin typeface="Maven Pro" charset="0"/>
                <a:cs typeface="Maven Pro" charset="0"/>
              </a:rPr>
              <a:t>.</a:t>
            </a:r>
            <a:endParaRPr lang="en-US">
              <a:latin typeface="Maven Pro" charset="0"/>
              <a:cs typeface="Maven Pro" charset="0"/>
            </a:endParaRPr>
          </a:p>
        </p:txBody>
      </p:sp>
      <p:sp>
        <p:nvSpPr>
          <p:cNvPr id="2" name="Text Box 1"/>
          <p:cNvSpPr txBox="1"/>
          <p:nvPr/>
        </p:nvSpPr>
        <p:spPr>
          <a:xfrm>
            <a:off x="4427855" y="4804410"/>
            <a:ext cx="4491355" cy="275590"/>
          </a:xfrm>
          <a:prstGeom prst="rect">
            <a:avLst/>
          </a:prstGeom>
          <a:noFill/>
        </p:spPr>
        <p:txBody>
          <a:bodyPr wrap="none" rtlCol="0" anchor="t">
            <a:spAutoFit/>
          </a:bodyPr>
          <a:p>
            <a:r>
              <a:rPr lang="en-US" sz="1200" i="1">
                <a:latin typeface="Maven Pro" charset="0"/>
                <a:cs typeface="Maven Pro" charset="0"/>
                <a:sym typeface="+mn-ea"/>
              </a:rPr>
              <a:t>*Endangered group: a stone or group which has only 1 liberty.</a:t>
            </a:r>
            <a:endParaRPr lang="en-US" sz="1200" i="1"/>
          </a:p>
        </p:txBody>
      </p:sp>
      <p:cxnSp>
        <p:nvCxnSpPr>
          <p:cNvPr id="3" name="Straight Connector 2"/>
          <p:cNvCxnSpPr/>
          <p:nvPr/>
        </p:nvCxnSpPr>
        <p:spPr>
          <a:xfrm>
            <a:off x="5165725" y="1501140"/>
            <a:ext cx="0" cy="3105785"/>
          </a:xfrm>
          <a:prstGeom prst="line">
            <a:avLst/>
          </a:prstGeom>
        </p:spPr>
        <p:style>
          <a:lnRef idx="1">
            <a:schemeClr val="dk1"/>
          </a:lnRef>
          <a:fillRef idx="0">
            <a:schemeClr val="dk1"/>
          </a:fillRef>
          <a:effectRef idx="0">
            <a:schemeClr val="dk1"/>
          </a:effectRef>
          <a:fontRef idx="minor">
            <a:schemeClr val="tx1"/>
          </a:fontRef>
        </p:style>
      </p:cxnSp>
      <p:sp>
        <p:nvSpPr>
          <p:cNvPr id="6" name="Text Box 5"/>
          <p:cNvSpPr txBox="1"/>
          <p:nvPr/>
        </p:nvSpPr>
        <p:spPr>
          <a:xfrm>
            <a:off x="2123440" y="1599565"/>
            <a:ext cx="1241425" cy="306705"/>
          </a:xfrm>
          <a:prstGeom prst="rect">
            <a:avLst/>
          </a:prstGeom>
          <a:noFill/>
        </p:spPr>
        <p:txBody>
          <a:bodyPr wrap="none" rtlCol="0">
            <a:spAutoFit/>
          </a:bodyPr>
          <a:p>
            <a:r>
              <a:rPr lang="en-US" u="sng">
                <a:latin typeface="Maven Pro" charset="0"/>
                <a:cs typeface="Maven Pro" charset="0"/>
              </a:rPr>
              <a:t>Legal actions</a:t>
            </a:r>
            <a:endParaRPr lang="en-US" u="sng">
              <a:latin typeface="Maven Pro" charset="0"/>
              <a:cs typeface="Maven Pro" charset="0"/>
            </a:endParaRPr>
          </a:p>
        </p:txBody>
      </p:sp>
      <p:sp>
        <p:nvSpPr>
          <p:cNvPr id="7" name="Text Box 6"/>
          <p:cNvSpPr txBox="1"/>
          <p:nvPr/>
        </p:nvSpPr>
        <p:spPr>
          <a:xfrm>
            <a:off x="6228080" y="1599565"/>
            <a:ext cx="1684655" cy="306705"/>
          </a:xfrm>
          <a:prstGeom prst="rect">
            <a:avLst/>
          </a:prstGeom>
          <a:noFill/>
        </p:spPr>
        <p:txBody>
          <a:bodyPr wrap="none" rtlCol="0">
            <a:spAutoFit/>
          </a:bodyPr>
          <a:p>
            <a:r>
              <a:rPr lang="en-US" u="sng">
                <a:latin typeface="Maven Pro" charset="0"/>
                <a:cs typeface="Maven Pro" charset="0"/>
              </a:rPr>
              <a:t>Terminal condition</a:t>
            </a:r>
            <a:endParaRPr lang="en-US" u="sng">
              <a:latin typeface="Maven Pro" charset="0"/>
              <a:cs typeface="Maven Pro" charset="0"/>
            </a:endParaRPr>
          </a:p>
        </p:txBody>
      </p:sp>
      <p:sp>
        <p:nvSpPr>
          <p:cNvPr id="8" name="Text Box 7"/>
          <p:cNvSpPr txBox="1"/>
          <p:nvPr/>
        </p:nvSpPr>
        <p:spPr>
          <a:xfrm>
            <a:off x="895350" y="2068195"/>
            <a:ext cx="4133215" cy="2676525"/>
          </a:xfrm>
          <a:prstGeom prst="rect">
            <a:avLst/>
          </a:prstGeom>
          <a:noFill/>
        </p:spPr>
        <p:txBody>
          <a:bodyPr wrap="square" rtlCol="0">
            <a:spAutoFit/>
          </a:bodyPr>
          <a:p>
            <a:r>
              <a:rPr lang="en-US">
                <a:latin typeface="Maven Pro" charset="0"/>
                <a:cs typeface="Maven Pro" charset="0"/>
              </a:rPr>
              <a:t>1. If there is one or more opponent’s endangered groups, legal actions = those liberties.</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2. Otherwise, if exist self endangered group, legal actions = those liberties.</a:t>
            </a:r>
            <a:endParaRPr lang="en-US">
              <a:latin typeface="Maven Pro" charset="0"/>
              <a:cs typeface="Maven Pro" charset="0"/>
            </a:endParaRPr>
          </a:p>
          <a:p>
            <a:endParaRPr lang="en-US">
              <a:latin typeface="Maven Pro" charset="0"/>
              <a:cs typeface="Maven Pro" charset="0"/>
            </a:endParaRPr>
          </a:p>
          <a:p>
            <a:r>
              <a:rPr lang="en-US">
                <a:latin typeface="Maven Pro" charset="0"/>
                <a:cs typeface="Maven Pro" charset="0"/>
              </a:rPr>
              <a:t>3. Finally, if there are no endangered groups to both sides, legal actions = moves take opponent’s liberties.</a:t>
            </a:r>
            <a:endParaRPr lang="en-US">
              <a:latin typeface="Maven Pro" charset="0"/>
              <a:cs typeface="Maven Pro" charset="0"/>
            </a:endParaRPr>
          </a:p>
          <a:p>
            <a:endParaRPr lang="en-US">
              <a:latin typeface="Maven Pro" charset="0"/>
              <a:cs typeface="Maven Pro" charset="0"/>
            </a:endParaRPr>
          </a:p>
          <a:p>
            <a:pPr algn="r"/>
            <a:r>
              <a:rPr lang="en-US">
                <a:latin typeface="Maven Pro" charset="0"/>
                <a:cs typeface="Maven Pro" charset="0"/>
              </a:rPr>
              <a:t>                     Note: suicidal moves will not be       valid moves!</a:t>
            </a:r>
            <a:endParaRPr lang="en-US">
              <a:latin typeface="Maven Pro" charset="0"/>
              <a:cs typeface="Maven Pro" charset="0"/>
            </a:endParaRPr>
          </a:p>
        </p:txBody>
      </p:sp>
      <p:sp>
        <p:nvSpPr>
          <p:cNvPr id="9" name="Text Box 8"/>
          <p:cNvSpPr txBox="1"/>
          <p:nvPr/>
        </p:nvSpPr>
        <p:spPr>
          <a:xfrm>
            <a:off x="5436235" y="2860040"/>
            <a:ext cx="3482975" cy="737235"/>
          </a:xfrm>
          <a:prstGeom prst="rect">
            <a:avLst/>
          </a:prstGeom>
          <a:noFill/>
        </p:spPr>
        <p:txBody>
          <a:bodyPr wrap="square" rtlCol="0">
            <a:spAutoFit/>
          </a:bodyPr>
          <a:p>
            <a:r>
              <a:rPr lang="en-US">
                <a:latin typeface="Maven Pro" charset="0"/>
                <a:cs typeface="Maven Pro" charset="0"/>
              </a:rPr>
              <a:t>If there is a stone or group which is captured, or one player doesn’t have any legal action.</a:t>
            </a:r>
            <a:endParaRPr lang="en-US">
              <a:latin typeface="Maven Pro" charset="0"/>
              <a:cs typeface="Maven Pro"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9" name="Shape 329"/>
        <p:cNvGrpSpPr/>
        <p:nvPr/>
      </p:nvGrpSpPr>
      <p:grpSpPr>
        <a:xfrm>
          <a:off x="0" y="0"/>
          <a:ext cx="0" cy="0"/>
          <a:chOff x="0" y="0"/>
          <a:chExt cx="0" cy="0"/>
        </a:xfrm>
      </p:grpSpPr>
      <p:sp>
        <p:nvSpPr>
          <p:cNvPr id="336" name="Google Shape;336;p43"/>
          <p:cNvSpPr txBox="1"/>
          <p:nvPr>
            <p:ph type="title"/>
          </p:nvPr>
        </p:nvSpPr>
        <p:spPr>
          <a:xfrm>
            <a:off x="0" y="123825"/>
            <a:ext cx="4906645" cy="5645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a:t>1. Introduction: MiniGo</a:t>
            </a:r>
            <a:endParaRPr lang="en-US" altLang="en-GB" sz="2400"/>
          </a:p>
        </p:txBody>
      </p:sp>
      <p:sp>
        <p:nvSpPr>
          <p:cNvPr id="2" name="Text Box 1"/>
          <p:cNvSpPr txBox="1"/>
          <p:nvPr/>
        </p:nvSpPr>
        <p:spPr>
          <a:xfrm>
            <a:off x="755650" y="915670"/>
            <a:ext cx="3663315" cy="337185"/>
          </a:xfrm>
          <a:prstGeom prst="rect">
            <a:avLst/>
          </a:prstGeom>
          <a:noFill/>
        </p:spPr>
        <p:txBody>
          <a:bodyPr wrap="square" rtlCol="0">
            <a:spAutoFit/>
          </a:bodyPr>
          <a:p>
            <a:r>
              <a:rPr lang="en-US" altLang="en-GB" sz="1600">
                <a:solidFill>
                  <a:schemeClr val="dk1"/>
                </a:solidFill>
                <a:latin typeface="Maven Pro" charset="0"/>
                <a:ea typeface="Merienda One" panose="02000000000000000000"/>
                <a:cs typeface="Maven Pro" charset="0"/>
              </a:rPr>
              <a:t>Examples: legal actions for Black</a:t>
            </a:r>
            <a:endParaRPr lang="en-US" altLang="en-GB" sz="1600" b="1">
              <a:solidFill>
                <a:schemeClr val="dk1"/>
              </a:solidFill>
              <a:latin typeface="Maven Pro" charset="0"/>
              <a:ea typeface="Merienda One" panose="02000000000000000000"/>
              <a:cs typeface="Maven Pro" charset="0"/>
            </a:endParaRPr>
          </a:p>
        </p:txBody>
      </p:sp>
      <p:pic>
        <p:nvPicPr>
          <p:cNvPr id="1" name="Picture 0"/>
          <p:cNvPicPr>
            <a:picLocks noChangeAspect="1"/>
          </p:cNvPicPr>
          <p:nvPr/>
        </p:nvPicPr>
        <p:blipFill>
          <a:blip r:embed="rId1"/>
          <a:stretch>
            <a:fillRect/>
          </a:stretch>
        </p:blipFill>
        <p:spPr>
          <a:xfrm>
            <a:off x="611505" y="1416685"/>
            <a:ext cx="1812290" cy="1817370"/>
          </a:xfrm>
          <a:prstGeom prst="rect">
            <a:avLst/>
          </a:prstGeom>
        </p:spPr>
      </p:pic>
      <p:pic>
        <p:nvPicPr>
          <p:cNvPr id="3" name="Picture 2"/>
          <p:cNvPicPr>
            <a:picLocks noChangeAspect="1"/>
          </p:cNvPicPr>
          <p:nvPr/>
        </p:nvPicPr>
        <p:blipFill>
          <a:blip r:embed="rId2"/>
          <a:stretch>
            <a:fillRect/>
          </a:stretch>
        </p:blipFill>
        <p:spPr>
          <a:xfrm>
            <a:off x="3093085" y="1419860"/>
            <a:ext cx="1956435" cy="1695450"/>
          </a:xfrm>
          <a:prstGeom prst="rect">
            <a:avLst/>
          </a:prstGeom>
        </p:spPr>
      </p:pic>
      <p:pic>
        <p:nvPicPr>
          <p:cNvPr id="4" name="Picture 3"/>
          <p:cNvPicPr>
            <a:picLocks noChangeAspect="1"/>
          </p:cNvPicPr>
          <p:nvPr/>
        </p:nvPicPr>
        <p:blipFill>
          <a:blip r:embed="rId3"/>
          <a:stretch>
            <a:fillRect/>
          </a:stretch>
        </p:blipFill>
        <p:spPr>
          <a:xfrm>
            <a:off x="1988185" y="3435985"/>
            <a:ext cx="1704340" cy="1423670"/>
          </a:xfrm>
          <a:prstGeom prst="rect">
            <a:avLst/>
          </a:prstGeom>
        </p:spPr>
      </p:pic>
      <p:pic>
        <p:nvPicPr>
          <p:cNvPr id="5" name="Picture 4"/>
          <p:cNvPicPr>
            <a:picLocks noChangeAspect="1"/>
          </p:cNvPicPr>
          <p:nvPr/>
        </p:nvPicPr>
        <p:blipFill>
          <a:blip r:embed="rId4"/>
          <a:stretch>
            <a:fillRect/>
          </a:stretch>
        </p:blipFill>
        <p:spPr>
          <a:xfrm>
            <a:off x="5862955" y="1131570"/>
            <a:ext cx="2552700" cy="2583180"/>
          </a:xfrm>
          <a:prstGeom prst="rect">
            <a:avLst/>
          </a:prstGeom>
        </p:spPr>
      </p:pic>
      <p:sp>
        <p:nvSpPr>
          <p:cNvPr id="6" name="Text Box 5"/>
          <p:cNvSpPr txBox="1"/>
          <p:nvPr/>
        </p:nvSpPr>
        <p:spPr>
          <a:xfrm>
            <a:off x="5613400" y="3922395"/>
            <a:ext cx="3051810" cy="306705"/>
          </a:xfrm>
          <a:prstGeom prst="rect">
            <a:avLst/>
          </a:prstGeom>
          <a:noFill/>
        </p:spPr>
        <p:txBody>
          <a:bodyPr wrap="none" rtlCol="0" anchor="t">
            <a:spAutoFit/>
          </a:bodyPr>
          <a:p>
            <a:r>
              <a:rPr lang="en-US" altLang="en-GB">
                <a:solidFill>
                  <a:schemeClr val="dk1"/>
                </a:solidFill>
                <a:latin typeface="Maven Pro" charset="0"/>
                <a:ea typeface="Merienda One" panose="02000000000000000000"/>
                <a:cs typeface="Maven Pro" charset="0"/>
                <a:sym typeface="+mn-ea"/>
              </a:rPr>
              <a:t>Example:Terminal state (Black win)</a:t>
            </a:r>
            <a:endParaRPr lang="en-US"/>
          </a:p>
        </p:txBody>
      </p:sp>
      <p:sp>
        <p:nvSpPr>
          <p:cNvPr id="7" name="Text Box 6"/>
          <p:cNvSpPr txBox="1"/>
          <p:nvPr/>
        </p:nvSpPr>
        <p:spPr>
          <a:xfrm>
            <a:off x="395605" y="2139950"/>
            <a:ext cx="171450" cy="306705"/>
          </a:xfrm>
          <a:prstGeom prst="rect">
            <a:avLst/>
          </a:prstGeom>
          <a:noFill/>
        </p:spPr>
        <p:txBody>
          <a:bodyPr wrap="square" rtlCol="0">
            <a:spAutoFit/>
          </a:bodyPr>
          <a:p>
            <a:r>
              <a:rPr lang="en-US" b="1">
                <a:latin typeface="Maven Pro" charset="0"/>
                <a:cs typeface="Maven Pro" charset="0"/>
              </a:rPr>
              <a:t>1</a:t>
            </a:r>
            <a:endParaRPr lang="en-US" b="1">
              <a:latin typeface="Maven Pro" charset="0"/>
              <a:cs typeface="Maven Pro" charset="0"/>
            </a:endParaRPr>
          </a:p>
        </p:txBody>
      </p:sp>
      <p:sp>
        <p:nvSpPr>
          <p:cNvPr id="8" name="Text Box 7"/>
          <p:cNvSpPr txBox="1"/>
          <p:nvPr/>
        </p:nvSpPr>
        <p:spPr>
          <a:xfrm>
            <a:off x="3930650" y="3148330"/>
            <a:ext cx="281940" cy="306705"/>
          </a:xfrm>
          <a:prstGeom prst="rect">
            <a:avLst/>
          </a:prstGeom>
          <a:noFill/>
        </p:spPr>
        <p:txBody>
          <a:bodyPr wrap="none" rtlCol="0" anchor="t">
            <a:spAutoFit/>
          </a:bodyPr>
          <a:p>
            <a:r>
              <a:rPr lang="en-US"/>
              <a:t>2</a:t>
            </a:r>
            <a:endParaRPr lang="en-US"/>
          </a:p>
        </p:txBody>
      </p:sp>
      <p:sp>
        <p:nvSpPr>
          <p:cNvPr id="9" name="Text Box 8"/>
          <p:cNvSpPr txBox="1"/>
          <p:nvPr/>
        </p:nvSpPr>
        <p:spPr>
          <a:xfrm>
            <a:off x="2771775" y="4836795"/>
            <a:ext cx="281940" cy="306705"/>
          </a:xfrm>
          <a:prstGeom prst="rect">
            <a:avLst/>
          </a:prstGeom>
          <a:noFill/>
        </p:spPr>
        <p:txBody>
          <a:bodyPr wrap="none" rtlCol="0" anchor="t">
            <a:spAutoFit/>
          </a:bodyPr>
          <a:p>
            <a:r>
              <a:rPr lang="en-US"/>
              <a:t>3</a:t>
            </a:r>
            <a:endParaRPr lang="en-US"/>
          </a:p>
        </p:txBody>
      </p:sp>
    </p:spTree>
  </p:cSld>
  <p:clrMapOvr>
    <a:masterClrMapping/>
  </p:clrMapOvr>
</p:sld>
</file>

<file path=ppt/theme/theme1.xml><?xml version="1.0" encoding="utf-8"?>
<a:theme xmlns:a="http://schemas.openxmlformats.org/drawingml/2006/main" name="Ancient History of China Thesis by Slidesgo">
  <a:themeElements>
    <a:clrScheme name="Simple Light">
      <a:dk1>
        <a:srgbClr val="232322"/>
      </a:dk1>
      <a:lt1>
        <a:srgbClr val="F7FAF2"/>
      </a:lt1>
      <a:dk2>
        <a:srgbClr val="99C8A7"/>
      </a:dk2>
      <a:lt2>
        <a:srgbClr val="97B2A4"/>
      </a:lt2>
      <a:accent1>
        <a:srgbClr val="7C836B"/>
      </a:accent1>
      <a:accent2>
        <a:srgbClr val="F0E5D0"/>
      </a:accent2>
      <a:accent3>
        <a:srgbClr val="9A5C47"/>
      </a:accent3>
      <a:accent4>
        <a:srgbClr val="D48C72"/>
      </a:accent4>
      <a:accent5>
        <a:srgbClr val="F19072"/>
      </a:accent5>
      <a:accent6>
        <a:srgbClr val="F8CDC1"/>
      </a:accent6>
      <a:hlink>
        <a:srgbClr val="2323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7872</Words>
  <Application>WPS Presentation</Application>
  <PresentationFormat/>
  <Paragraphs>713</Paragraphs>
  <Slides>25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Arial</vt:lpstr>
      <vt:lpstr>SimSun</vt:lpstr>
      <vt:lpstr>Wingdings</vt:lpstr>
      <vt:lpstr>Arial</vt:lpstr>
      <vt:lpstr>Merienda One</vt:lpstr>
      <vt:lpstr>Maven Pro</vt:lpstr>
      <vt:lpstr>Jua</vt:lpstr>
      <vt:lpstr>Anaheim</vt:lpstr>
      <vt:lpstr>Segoe Print</vt:lpstr>
      <vt:lpstr>Nunito</vt:lpstr>
      <vt:lpstr>Maven Pro</vt:lpstr>
      <vt:lpstr>Microsoft YaHei</vt:lpstr>
      <vt:lpstr>Arial Unicode MS</vt:lpstr>
      <vt:lpstr>Calibri</vt:lpstr>
      <vt:lpstr>Ancient History of China Thesis by Slidesgo</vt:lpstr>
      <vt:lpstr>AI project report</vt:lpstr>
      <vt:lpstr>4</vt:lpstr>
      <vt:lpstr>1</vt:lpstr>
      <vt:lpstr>1. Introduction: Traditonal Go</vt:lpstr>
      <vt:lpstr>1. Introduction: Traditonal Go</vt:lpstr>
      <vt:lpstr>1. Introduction: Traditonal Go</vt:lpstr>
      <vt:lpstr>1. Introduction: Traditonal Go</vt:lpstr>
      <vt:lpstr>1. Introduction: MiniGo</vt:lpstr>
      <vt:lpstr>1. Introduction: MiniGo</vt:lpstr>
      <vt:lpstr>2</vt:lpstr>
      <vt:lpstr>2. Methodology: Random</vt:lpstr>
      <vt:lpstr>2. Methodology: Greedy</vt:lpstr>
      <vt:lpstr>2. Methodology: Minimax and Alpha-beta prunning</vt:lpstr>
      <vt:lpstr>2. Methodology: Minimax and Alpha-beta prunning</vt:lpstr>
      <vt:lpstr>2. Methodology: Minimax and Alpha-beta prunning</vt:lpstr>
      <vt:lpstr>2. Methodology: Minimax and Alpha-beta prunning</vt:lpstr>
      <vt:lpstr>2. Methodology: Minimax and Alpha-beta prunning</vt:lpstr>
      <vt:lpstr>2. Methodology: Minimax and Alpha-beta prunning</vt:lpstr>
      <vt:lpstr>2. Methodology: Minimax and Alpha-beta prunning</vt:lpstr>
      <vt:lpstr>2. Methodology: Minimax and Alpha-beta prunning</vt:lpstr>
      <vt:lpstr>2</vt:lpstr>
      <vt:lpstr>Table</vt:lpstr>
      <vt:lpstr>2. Methodology: Minimax and Alpha-beta prunning</vt:lpstr>
      <vt:lpstr>02</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project report</dc:title>
  <dc:creator/>
  <cp:lastModifiedBy>Đạt Cao Như</cp:lastModifiedBy>
  <cp:revision>15</cp:revision>
  <dcterms:created xsi:type="dcterms:W3CDTF">2022-07-04T07:28:00Z</dcterms:created>
  <dcterms:modified xsi:type="dcterms:W3CDTF">2022-07-05T18:13:33Z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F19A72F3E2304AE9BE3D2FE6C16A578A</vt:lpwstr>
  </property>
  <property fmtid="{D5CDD505-2E9C-101B-9397-08002B2CF9AE}" pid="3" name="KSOProductBuildVer">
    <vt:lpwstr>1033-11.2.0.11191</vt:lpwstr>
  </property>
</Properties>
</file>